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notesMasterIdLst>
    <p:notesMasterId r:id="rId12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58" r:id="rId10"/>
    <p:sldId id="2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83C8"/>
    <a:srgbClr val="B69A7B"/>
    <a:srgbClr val="BF9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53FFA1-2300-174C-8C86-27934CF203A8}" v="399" dt="2023-07-31T02:19:56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8"/>
    <p:restoredTop sz="89470"/>
  </p:normalViewPr>
  <p:slideViewPr>
    <p:cSldViewPr snapToGrid="0">
      <p:cViewPr varScale="1">
        <p:scale>
          <a:sx n="111" d="100"/>
          <a:sy n="111" d="100"/>
        </p:scale>
        <p:origin x="10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AA3277-BDA1-9C44-A32A-6EA0E3EEFD50}" type="doc">
      <dgm:prSet loTypeId="urn:microsoft.com/office/officeart/2005/8/layout/list1" loCatId="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93C1F62-2114-3648-971F-22FE8F5F8E2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French Fries</a:t>
          </a:r>
        </a:p>
      </dgm:t>
    </dgm:pt>
    <dgm:pt modelId="{90FC7808-E18F-754B-8163-F49A67181925}" type="parTrans" cxnId="{B18D2A6A-7DDD-594C-9BB9-434FD0899548}">
      <dgm:prSet/>
      <dgm:spPr/>
      <dgm:t>
        <a:bodyPr/>
        <a:lstStyle/>
        <a:p>
          <a:endParaRPr lang="en-US"/>
        </a:p>
      </dgm:t>
    </dgm:pt>
    <dgm:pt modelId="{F29C0D02-9CEB-624C-A610-C7E861C6441D}" type="sibTrans" cxnId="{B18D2A6A-7DDD-594C-9BB9-434FD0899548}">
      <dgm:prSet/>
      <dgm:spPr/>
      <dgm:t>
        <a:bodyPr/>
        <a:lstStyle/>
        <a:p>
          <a:endParaRPr lang="en-US"/>
        </a:p>
      </dgm:t>
    </dgm:pt>
    <dgm:pt modelId="{90455644-B525-BB4D-9C8E-5A4B6893319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Hashbrowns</a:t>
          </a:r>
        </a:p>
      </dgm:t>
    </dgm:pt>
    <dgm:pt modelId="{2D8C61D7-0851-A540-9EC2-6419A82F8554}" type="parTrans" cxnId="{FA703614-8932-5142-8CA3-3E93673D69ED}">
      <dgm:prSet/>
      <dgm:spPr/>
      <dgm:t>
        <a:bodyPr/>
        <a:lstStyle/>
        <a:p>
          <a:endParaRPr lang="en-US"/>
        </a:p>
      </dgm:t>
    </dgm:pt>
    <dgm:pt modelId="{EB732E71-1F2F-B94B-9AA9-0015E72AEC25}" type="sibTrans" cxnId="{FA703614-8932-5142-8CA3-3E93673D69ED}">
      <dgm:prSet/>
      <dgm:spPr/>
      <dgm:t>
        <a:bodyPr/>
        <a:lstStyle/>
        <a:p>
          <a:endParaRPr lang="en-US"/>
        </a:p>
      </dgm:t>
    </dgm:pt>
    <dgm:pt modelId="{4977A17B-C897-EA40-A13F-DCCA7770AEB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Scalloped</a:t>
          </a:r>
          <a:r>
            <a:rPr lang="en-US" dirty="0"/>
            <a:t> </a:t>
          </a:r>
        </a:p>
      </dgm:t>
    </dgm:pt>
    <dgm:pt modelId="{F598059D-C42E-844A-9DD2-B0A4115E03B8}" type="parTrans" cxnId="{50B33579-6542-EC4F-B2A6-F39A4FCF97BB}">
      <dgm:prSet/>
      <dgm:spPr/>
      <dgm:t>
        <a:bodyPr/>
        <a:lstStyle/>
        <a:p>
          <a:endParaRPr lang="en-US"/>
        </a:p>
      </dgm:t>
    </dgm:pt>
    <dgm:pt modelId="{419E798D-6E56-BC44-A229-6817FC2F0B8E}" type="sibTrans" cxnId="{50B33579-6542-EC4F-B2A6-F39A4FCF97BB}">
      <dgm:prSet/>
      <dgm:spPr/>
      <dgm:t>
        <a:bodyPr/>
        <a:lstStyle/>
        <a:p>
          <a:endParaRPr lang="en-US"/>
        </a:p>
      </dgm:t>
    </dgm:pt>
    <dgm:pt modelId="{0950C7D0-04E3-9147-84A6-5E2F8AF9FECB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Baked</a:t>
          </a:r>
        </a:p>
      </dgm:t>
    </dgm:pt>
    <dgm:pt modelId="{314625F6-31D3-9F4D-B0A1-CF36FB6D6703}" type="parTrans" cxnId="{54891203-7313-2347-A014-8EBF17C96293}">
      <dgm:prSet/>
      <dgm:spPr/>
      <dgm:t>
        <a:bodyPr/>
        <a:lstStyle/>
        <a:p>
          <a:endParaRPr lang="en-US"/>
        </a:p>
      </dgm:t>
    </dgm:pt>
    <dgm:pt modelId="{FA07AEDD-7891-264B-85C6-0B37BD4F4CB7}" type="sibTrans" cxnId="{54891203-7313-2347-A014-8EBF17C96293}">
      <dgm:prSet/>
      <dgm:spPr/>
      <dgm:t>
        <a:bodyPr/>
        <a:lstStyle/>
        <a:p>
          <a:endParaRPr lang="en-US"/>
        </a:p>
      </dgm:t>
    </dgm:pt>
    <dgm:pt modelId="{0C88E63F-72C7-D548-A20E-ABA15FF22ED4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Mashed</a:t>
          </a:r>
        </a:p>
      </dgm:t>
    </dgm:pt>
    <dgm:pt modelId="{46009EA0-23B9-DA4C-BFC0-1EB5A9F7F6E9}" type="parTrans" cxnId="{55ECD811-1F55-0D40-A5E3-432EB96114CF}">
      <dgm:prSet/>
      <dgm:spPr/>
      <dgm:t>
        <a:bodyPr/>
        <a:lstStyle/>
        <a:p>
          <a:endParaRPr lang="en-US"/>
        </a:p>
      </dgm:t>
    </dgm:pt>
    <dgm:pt modelId="{4F93B2A1-9BE4-9343-807E-E6617134034A}" type="sibTrans" cxnId="{55ECD811-1F55-0D40-A5E3-432EB96114CF}">
      <dgm:prSet/>
      <dgm:spPr/>
      <dgm:t>
        <a:bodyPr/>
        <a:lstStyle/>
        <a:p>
          <a:endParaRPr lang="en-US"/>
        </a:p>
      </dgm:t>
    </dgm:pt>
    <dgm:pt modelId="{E9DD44D7-DA8A-AF44-93E6-787C8A08044B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Smashed</a:t>
          </a:r>
        </a:p>
      </dgm:t>
    </dgm:pt>
    <dgm:pt modelId="{B879BFB2-C42E-F24A-8FDF-9349ADD7E0B3}" type="parTrans" cxnId="{308CDCDD-E748-D245-810E-E38D4A87990B}">
      <dgm:prSet/>
      <dgm:spPr/>
      <dgm:t>
        <a:bodyPr/>
        <a:lstStyle/>
        <a:p>
          <a:endParaRPr lang="en-US"/>
        </a:p>
      </dgm:t>
    </dgm:pt>
    <dgm:pt modelId="{F3196925-97E0-914E-87A7-286568F67E97}" type="sibTrans" cxnId="{308CDCDD-E748-D245-810E-E38D4A87990B}">
      <dgm:prSet/>
      <dgm:spPr/>
      <dgm:t>
        <a:bodyPr/>
        <a:lstStyle/>
        <a:p>
          <a:endParaRPr lang="en-US"/>
        </a:p>
      </dgm:t>
    </dgm:pt>
    <dgm:pt modelId="{6D9780F2-09E7-034C-A273-41B113F909A8}" type="pres">
      <dgm:prSet presAssocID="{8DAA3277-BDA1-9C44-A32A-6EA0E3EEFD50}" presName="linear" presStyleCnt="0">
        <dgm:presLayoutVars>
          <dgm:dir/>
          <dgm:animLvl val="lvl"/>
          <dgm:resizeHandles val="exact"/>
        </dgm:presLayoutVars>
      </dgm:prSet>
      <dgm:spPr/>
    </dgm:pt>
    <dgm:pt modelId="{F7069BFD-714D-E54E-AC7C-E0674807D421}" type="pres">
      <dgm:prSet presAssocID="{0950C7D0-04E3-9147-84A6-5E2F8AF9FECB}" presName="parentLin" presStyleCnt="0"/>
      <dgm:spPr/>
    </dgm:pt>
    <dgm:pt modelId="{5F4B0627-9646-CB45-A383-A96771B4124C}" type="pres">
      <dgm:prSet presAssocID="{0950C7D0-04E3-9147-84A6-5E2F8AF9FECB}" presName="parentLeftMargin" presStyleLbl="node1" presStyleIdx="0" presStyleCnt="6"/>
      <dgm:spPr/>
    </dgm:pt>
    <dgm:pt modelId="{586A43A5-2D95-7D4A-89D5-B077FE4CA807}" type="pres">
      <dgm:prSet presAssocID="{0950C7D0-04E3-9147-84A6-5E2F8AF9FEC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091BF2C-17D7-C049-8325-688947647E75}" type="pres">
      <dgm:prSet presAssocID="{0950C7D0-04E3-9147-84A6-5E2F8AF9FECB}" presName="negativeSpace" presStyleCnt="0"/>
      <dgm:spPr/>
    </dgm:pt>
    <dgm:pt modelId="{25DFEFBE-67C9-0C48-BC2B-23ECC70C4322}" type="pres">
      <dgm:prSet presAssocID="{0950C7D0-04E3-9147-84A6-5E2F8AF9FECB}" presName="childText" presStyleLbl="conFgAcc1" presStyleIdx="0" presStyleCnt="6">
        <dgm:presLayoutVars>
          <dgm:bulletEnabled val="1"/>
        </dgm:presLayoutVars>
      </dgm:prSet>
      <dgm:spPr/>
    </dgm:pt>
    <dgm:pt modelId="{DCC2339E-DB9D-6D42-9C84-66BAC4FDCC72}" type="pres">
      <dgm:prSet presAssocID="{FA07AEDD-7891-264B-85C6-0B37BD4F4CB7}" presName="spaceBetweenRectangles" presStyleCnt="0"/>
      <dgm:spPr/>
    </dgm:pt>
    <dgm:pt modelId="{F2F942A7-659E-B94C-A468-27A1939A9315}" type="pres">
      <dgm:prSet presAssocID="{093C1F62-2114-3648-971F-22FE8F5F8E28}" presName="parentLin" presStyleCnt="0"/>
      <dgm:spPr/>
    </dgm:pt>
    <dgm:pt modelId="{E6D2ADE5-9377-7542-8831-D2A0AB588515}" type="pres">
      <dgm:prSet presAssocID="{093C1F62-2114-3648-971F-22FE8F5F8E28}" presName="parentLeftMargin" presStyleLbl="node1" presStyleIdx="0" presStyleCnt="6"/>
      <dgm:spPr/>
    </dgm:pt>
    <dgm:pt modelId="{637800C9-F2AC-884E-B1E4-DC187502B590}" type="pres">
      <dgm:prSet presAssocID="{093C1F62-2114-3648-971F-22FE8F5F8E2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FC074138-D47E-D04E-9C35-D8A89FD7CEB0}" type="pres">
      <dgm:prSet presAssocID="{093C1F62-2114-3648-971F-22FE8F5F8E28}" presName="negativeSpace" presStyleCnt="0"/>
      <dgm:spPr/>
    </dgm:pt>
    <dgm:pt modelId="{46880EA2-7187-5541-9A91-C5E17E0FF206}" type="pres">
      <dgm:prSet presAssocID="{093C1F62-2114-3648-971F-22FE8F5F8E28}" presName="childText" presStyleLbl="conFgAcc1" presStyleIdx="1" presStyleCnt="6">
        <dgm:presLayoutVars>
          <dgm:bulletEnabled val="1"/>
        </dgm:presLayoutVars>
      </dgm:prSet>
      <dgm:spPr/>
    </dgm:pt>
    <dgm:pt modelId="{62EDE355-BFEC-E447-8E78-9BBDA390F071}" type="pres">
      <dgm:prSet presAssocID="{F29C0D02-9CEB-624C-A610-C7E861C6441D}" presName="spaceBetweenRectangles" presStyleCnt="0"/>
      <dgm:spPr/>
    </dgm:pt>
    <dgm:pt modelId="{73B3C328-EC49-2C48-A54B-77484EFD907A}" type="pres">
      <dgm:prSet presAssocID="{90455644-B525-BB4D-9C8E-5A4B68933194}" presName="parentLin" presStyleCnt="0"/>
      <dgm:spPr/>
    </dgm:pt>
    <dgm:pt modelId="{53781F36-F906-E141-A478-2023E1E05C22}" type="pres">
      <dgm:prSet presAssocID="{90455644-B525-BB4D-9C8E-5A4B68933194}" presName="parentLeftMargin" presStyleLbl="node1" presStyleIdx="1" presStyleCnt="6"/>
      <dgm:spPr/>
    </dgm:pt>
    <dgm:pt modelId="{EF0AB644-1381-1A41-8AB3-BDA543F836E8}" type="pres">
      <dgm:prSet presAssocID="{90455644-B525-BB4D-9C8E-5A4B6893319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AB68CB5-55BD-5E4D-BC79-21465E7800F5}" type="pres">
      <dgm:prSet presAssocID="{90455644-B525-BB4D-9C8E-5A4B68933194}" presName="negativeSpace" presStyleCnt="0"/>
      <dgm:spPr/>
    </dgm:pt>
    <dgm:pt modelId="{3EF540E2-EE29-164E-B991-77925F5ED485}" type="pres">
      <dgm:prSet presAssocID="{90455644-B525-BB4D-9C8E-5A4B68933194}" presName="childText" presStyleLbl="conFgAcc1" presStyleIdx="2" presStyleCnt="6">
        <dgm:presLayoutVars>
          <dgm:bulletEnabled val="1"/>
        </dgm:presLayoutVars>
      </dgm:prSet>
      <dgm:spPr/>
    </dgm:pt>
    <dgm:pt modelId="{EAD74D7A-0FA8-CC4B-8128-FB75E2FF747A}" type="pres">
      <dgm:prSet presAssocID="{EB732E71-1F2F-B94B-9AA9-0015E72AEC25}" presName="spaceBetweenRectangles" presStyleCnt="0"/>
      <dgm:spPr/>
    </dgm:pt>
    <dgm:pt modelId="{10064E16-5E50-174A-A3F3-A0A9A89A50B2}" type="pres">
      <dgm:prSet presAssocID="{0C88E63F-72C7-D548-A20E-ABA15FF22ED4}" presName="parentLin" presStyleCnt="0"/>
      <dgm:spPr/>
    </dgm:pt>
    <dgm:pt modelId="{5236300A-348D-EE47-8119-CCE016F6FF73}" type="pres">
      <dgm:prSet presAssocID="{0C88E63F-72C7-D548-A20E-ABA15FF22ED4}" presName="parentLeftMargin" presStyleLbl="node1" presStyleIdx="2" presStyleCnt="6"/>
      <dgm:spPr/>
    </dgm:pt>
    <dgm:pt modelId="{251A5095-5F3C-3740-9DCB-1A6813AA85B1}" type="pres">
      <dgm:prSet presAssocID="{0C88E63F-72C7-D548-A20E-ABA15FF22ED4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26B13CE-69AC-4040-8B1F-C4F5BCA1EE42}" type="pres">
      <dgm:prSet presAssocID="{0C88E63F-72C7-D548-A20E-ABA15FF22ED4}" presName="negativeSpace" presStyleCnt="0"/>
      <dgm:spPr/>
    </dgm:pt>
    <dgm:pt modelId="{BD3DBF66-EE76-1A44-87BC-DFCE3CE14F41}" type="pres">
      <dgm:prSet presAssocID="{0C88E63F-72C7-D548-A20E-ABA15FF22ED4}" presName="childText" presStyleLbl="conFgAcc1" presStyleIdx="3" presStyleCnt="6">
        <dgm:presLayoutVars>
          <dgm:bulletEnabled val="1"/>
        </dgm:presLayoutVars>
      </dgm:prSet>
      <dgm:spPr/>
    </dgm:pt>
    <dgm:pt modelId="{F35E87AB-6E3C-D349-B231-5C30442253A6}" type="pres">
      <dgm:prSet presAssocID="{4F93B2A1-9BE4-9343-807E-E6617134034A}" presName="spaceBetweenRectangles" presStyleCnt="0"/>
      <dgm:spPr/>
    </dgm:pt>
    <dgm:pt modelId="{A02D3247-095D-2A46-8B68-F5D4B3905410}" type="pres">
      <dgm:prSet presAssocID="{4977A17B-C897-EA40-A13F-DCCA7770AEBD}" presName="parentLin" presStyleCnt="0"/>
      <dgm:spPr/>
    </dgm:pt>
    <dgm:pt modelId="{CD150A4F-C4E7-E343-87B1-1CA25B36E90A}" type="pres">
      <dgm:prSet presAssocID="{4977A17B-C897-EA40-A13F-DCCA7770AEBD}" presName="parentLeftMargin" presStyleLbl="node1" presStyleIdx="3" presStyleCnt="6"/>
      <dgm:spPr/>
    </dgm:pt>
    <dgm:pt modelId="{58699CB1-45CF-144A-8E63-09DFB5BA2ACA}" type="pres">
      <dgm:prSet presAssocID="{4977A17B-C897-EA40-A13F-DCCA7770AEB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EC177C2B-AD8A-684C-BC38-A3D358F8D283}" type="pres">
      <dgm:prSet presAssocID="{4977A17B-C897-EA40-A13F-DCCA7770AEBD}" presName="negativeSpace" presStyleCnt="0"/>
      <dgm:spPr/>
    </dgm:pt>
    <dgm:pt modelId="{15FE167C-A37C-1E41-BBAC-BDFB6D0B94BF}" type="pres">
      <dgm:prSet presAssocID="{4977A17B-C897-EA40-A13F-DCCA7770AEBD}" presName="childText" presStyleLbl="conFgAcc1" presStyleIdx="4" presStyleCnt="6">
        <dgm:presLayoutVars>
          <dgm:bulletEnabled val="1"/>
        </dgm:presLayoutVars>
      </dgm:prSet>
      <dgm:spPr/>
    </dgm:pt>
    <dgm:pt modelId="{2B122862-EC31-FB4F-8E84-02F8BF34E4E0}" type="pres">
      <dgm:prSet presAssocID="{419E798D-6E56-BC44-A229-6817FC2F0B8E}" presName="spaceBetweenRectangles" presStyleCnt="0"/>
      <dgm:spPr/>
    </dgm:pt>
    <dgm:pt modelId="{D0232D4E-7F52-5B47-96DA-A98132F25CAC}" type="pres">
      <dgm:prSet presAssocID="{E9DD44D7-DA8A-AF44-93E6-787C8A08044B}" presName="parentLin" presStyleCnt="0"/>
      <dgm:spPr/>
    </dgm:pt>
    <dgm:pt modelId="{2E7BE20A-5019-F447-A785-FF040D93BF13}" type="pres">
      <dgm:prSet presAssocID="{E9DD44D7-DA8A-AF44-93E6-787C8A08044B}" presName="parentLeftMargin" presStyleLbl="node1" presStyleIdx="4" presStyleCnt="6"/>
      <dgm:spPr/>
    </dgm:pt>
    <dgm:pt modelId="{A3BC6D8E-1B8E-A14D-AD33-78CD6AB9B2AE}" type="pres">
      <dgm:prSet presAssocID="{E9DD44D7-DA8A-AF44-93E6-787C8A08044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531B2043-B0F3-2B44-89A2-30D278AEF440}" type="pres">
      <dgm:prSet presAssocID="{E9DD44D7-DA8A-AF44-93E6-787C8A08044B}" presName="negativeSpace" presStyleCnt="0"/>
      <dgm:spPr/>
    </dgm:pt>
    <dgm:pt modelId="{A396A05F-397E-F44F-86D5-69D962999335}" type="pres">
      <dgm:prSet presAssocID="{E9DD44D7-DA8A-AF44-93E6-787C8A08044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54891203-7313-2347-A014-8EBF17C96293}" srcId="{8DAA3277-BDA1-9C44-A32A-6EA0E3EEFD50}" destId="{0950C7D0-04E3-9147-84A6-5E2F8AF9FECB}" srcOrd="0" destOrd="0" parTransId="{314625F6-31D3-9F4D-B0A1-CF36FB6D6703}" sibTransId="{FA07AEDD-7891-264B-85C6-0B37BD4F4CB7}"/>
    <dgm:cxn modelId="{2432A90D-1BE6-F148-918D-8AEF247750AF}" type="presOf" srcId="{90455644-B525-BB4D-9C8E-5A4B68933194}" destId="{EF0AB644-1381-1A41-8AB3-BDA543F836E8}" srcOrd="1" destOrd="0" presId="urn:microsoft.com/office/officeart/2005/8/layout/list1"/>
    <dgm:cxn modelId="{55ECD811-1F55-0D40-A5E3-432EB96114CF}" srcId="{8DAA3277-BDA1-9C44-A32A-6EA0E3EEFD50}" destId="{0C88E63F-72C7-D548-A20E-ABA15FF22ED4}" srcOrd="3" destOrd="0" parTransId="{46009EA0-23B9-DA4C-BFC0-1EB5A9F7F6E9}" sibTransId="{4F93B2A1-9BE4-9343-807E-E6617134034A}"/>
    <dgm:cxn modelId="{FA703614-8932-5142-8CA3-3E93673D69ED}" srcId="{8DAA3277-BDA1-9C44-A32A-6EA0E3EEFD50}" destId="{90455644-B525-BB4D-9C8E-5A4B68933194}" srcOrd="2" destOrd="0" parTransId="{2D8C61D7-0851-A540-9EC2-6419A82F8554}" sibTransId="{EB732E71-1F2F-B94B-9AA9-0015E72AEC25}"/>
    <dgm:cxn modelId="{6C04F017-9861-364E-8410-FE59AB10A700}" type="presOf" srcId="{0C88E63F-72C7-D548-A20E-ABA15FF22ED4}" destId="{5236300A-348D-EE47-8119-CCE016F6FF73}" srcOrd="0" destOrd="0" presId="urn:microsoft.com/office/officeart/2005/8/layout/list1"/>
    <dgm:cxn modelId="{075ABB19-E189-2E47-8F6E-65503184DFCE}" type="presOf" srcId="{90455644-B525-BB4D-9C8E-5A4B68933194}" destId="{53781F36-F906-E141-A478-2023E1E05C22}" srcOrd="0" destOrd="0" presId="urn:microsoft.com/office/officeart/2005/8/layout/list1"/>
    <dgm:cxn modelId="{329BCF50-3F52-234D-8E88-53AA2FC3B935}" type="presOf" srcId="{093C1F62-2114-3648-971F-22FE8F5F8E28}" destId="{E6D2ADE5-9377-7542-8831-D2A0AB588515}" srcOrd="0" destOrd="0" presId="urn:microsoft.com/office/officeart/2005/8/layout/list1"/>
    <dgm:cxn modelId="{BDE3CA65-89AA-764C-A545-A6AE79BA8B6F}" type="presOf" srcId="{0950C7D0-04E3-9147-84A6-5E2F8AF9FECB}" destId="{586A43A5-2D95-7D4A-89D5-B077FE4CA807}" srcOrd="1" destOrd="0" presId="urn:microsoft.com/office/officeart/2005/8/layout/list1"/>
    <dgm:cxn modelId="{B18D2A6A-7DDD-594C-9BB9-434FD0899548}" srcId="{8DAA3277-BDA1-9C44-A32A-6EA0E3EEFD50}" destId="{093C1F62-2114-3648-971F-22FE8F5F8E28}" srcOrd="1" destOrd="0" parTransId="{90FC7808-E18F-754B-8163-F49A67181925}" sibTransId="{F29C0D02-9CEB-624C-A610-C7E861C6441D}"/>
    <dgm:cxn modelId="{B3FEE176-1BF7-F142-94CB-2725E0153A7E}" type="presOf" srcId="{8DAA3277-BDA1-9C44-A32A-6EA0E3EEFD50}" destId="{6D9780F2-09E7-034C-A273-41B113F909A8}" srcOrd="0" destOrd="0" presId="urn:microsoft.com/office/officeart/2005/8/layout/list1"/>
    <dgm:cxn modelId="{50B33579-6542-EC4F-B2A6-F39A4FCF97BB}" srcId="{8DAA3277-BDA1-9C44-A32A-6EA0E3EEFD50}" destId="{4977A17B-C897-EA40-A13F-DCCA7770AEBD}" srcOrd="4" destOrd="0" parTransId="{F598059D-C42E-844A-9DD2-B0A4115E03B8}" sibTransId="{419E798D-6E56-BC44-A229-6817FC2F0B8E}"/>
    <dgm:cxn modelId="{960DE482-899A-6E48-BE03-61B8356EA12E}" type="presOf" srcId="{4977A17B-C897-EA40-A13F-DCCA7770AEBD}" destId="{CD150A4F-C4E7-E343-87B1-1CA25B36E90A}" srcOrd="0" destOrd="0" presId="urn:microsoft.com/office/officeart/2005/8/layout/list1"/>
    <dgm:cxn modelId="{19AE9F9D-2694-3247-95B8-A4B1F9A3EC17}" type="presOf" srcId="{093C1F62-2114-3648-971F-22FE8F5F8E28}" destId="{637800C9-F2AC-884E-B1E4-DC187502B590}" srcOrd="1" destOrd="0" presId="urn:microsoft.com/office/officeart/2005/8/layout/list1"/>
    <dgm:cxn modelId="{CB0752BB-98D2-0344-8872-DD884A576C2A}" type="presOf" srcId="{0C88E63F-72C7-D548-A20E-ABA15FF22ED4}" destId="{251A5095-5F3C-3740-9DCB-1A6813AA85B1}" srcOrd="1" destOrd="0" presId="urn:microsoft.com/office/officeart/2005/8/layout/list1"/>
    <dgm:cxn modelId="{E7E9DCC2-488B-7045-AA5B-036842F478E1}" type="presOf" srcId="{0950C7D0-04E3-9147-84A6-5E2F8AF9FECB}" destId="{5F4B0627-9646-CB45-A383-A96771B4124C}" srcOrd="0" destOrd="0" presId="urn:microsoft.com/office/officeart/2005/8/layout/list1"/>
    <dgm:cxn modelId="{3F48DACA-0081-F441-A95E-1482497AEB94}" type="presOf" srcId="{4977A17B-C897-EA40-A13F-DCCA7770AEBD}" destId="{58699CB1-45CF-144A-8E63-09DFB5BA2ACA}" srcOrd="1" destOrd="0" presId="urn:microsoft.com/office/officeart/2005/8/layout/list1"/>
    <dgm:cxn modelId="{108998D5-0064-C545-B976-F19BF0FE7B16}" type="presOf" srcId="{E9DD44D7-DA8A-AF44-93E6-787C8A08044B}" destId="{A3BC6D8E-1B8E-A14D-AD33-78CD6AB9B2AE}" srcOrd="1" destOrd="0" presId="urn:microsoft.com/office/officeart/2005/8/layout/list1"/>
    <dgm:cxn modelId="{308CDCDD-E748-D245-810E-E38D4A87990B}" srcId="{8DAA3277-BDA1-9C44-A32A-6EA0E3EEFD50}" destId="{E9DD44D7-DA8A-AF44-93E6-787C8A08044B}" srcOrd="5" destOrd="0" parTransId="{B879BFB2-C42E-F24A-8FDF-9349ADD7E0B3}" sibTransId="{F3196925-97E0-914E-87A7-286568F67E97}"/>
    <dgm:cxn modelId="{188CD9EF-0C99-E048-9969-1E3F274C3602}" type="presOf" srcId="{E9DD44D7-DA8A-AF44-93E6-787C8A08044B}" destId="{2E7BE20A-5019-F447-A785-FF040D93BF13}" srcOrd="0" destOrd="0" presId="urn:microsoft.com/office/officeart/2005/8/layout/list1"/>
    <dgm:cxn modelId="{6EC48793-841F-2B46-A3C7-118D45F912F5}" type="presParOf" srcId="{6D9780F2-09E7-034C-A273-41B113F909A8}" destId="{F7069BFD-714D-E54E-AC7C-E0674807D421}" srcOrd="0" destOrd="0" presId="urn:microsoft.com/office/officeart/2005/8/layout/list1"/>
    <dgm:cxn modelId="{4949E05B-4813-BD45-BAFD-57774B607ADF}" type="presParOf" srcId="{F7069BFD-714D-E54E-AC7C-E0674807D421}" destId="{5F4B0627-9646-CB45-A383-A96771B4124C}" srcOrd="0" destOrd="0" presId="urn:microsoft.com/office/officeart/2005/8/layout/list1"/>
    <dgm:cxn modelId="{D6A6BD00-79FF-0D49-B2FD-A975B0D11546}" type="presParOf" srcId="{F7069BFD-714D-E54E-AC7C-E0674807D421}" destId="{586A43A5-2D95-7D4A-89D5-B077FE4CA807}" srcOrd="1" destOrd="0" presId="urn:microsoft.com/office/officeart/2005/8/layout/list1"/>
    <dgm:cxn modelId="{0E9A6809-2BDD-E34F-9A22-DB529CA60397}" type="presParOf" srcId="{6D9780F2-09E7-034C-A273-41B113F909A8}" destId="{4091BF2C-17D7-C049-8325-688947647E75}" srcOrd="1" destOrd="0" presId="urn:microsoft.com/office/officeart/2005/8/layout/list1"/>
    <dgm:cxn modelId="{E96236B5-8294-9644-A8A7-2F607D4387E3}" type="presParOf" srcId="{6D9780F2-09E7-034C-A273-41B113F909A8}" destId="{25DFEFBE-67C9-0C48-BC2B-23ECC70C4322}" srcOrd="2" destOrd="0" presId="urn:microsoft.com/office/officeart/2005/8/layout/list1"/>
    <dgm:cxn modelId="{27D8B271-33BF-D643-80D1-869B307A619A}" type="presParOf" srcId="{6D9780F2-09E7-034C-A273-41B113F909A8}" destId="{DCC2339E-DB9D-6D42-9C84-66BAC4FDCC72}" srcOrd="3" destOrd="0" presId="urn:microsoft.com/office/officeart/2005/8/layout/list1"/>
    <dgm:cxn modelId="{F537F018-E2D2-DB44-8088-0D03036F8F23}" type="presParOf" srcId="{6D9780F2-09E7-034C-A273-41B113F909A8}" destId="{F2F942A7-659E-B94C-A468-27A1939A9315}" srcOrd="4" destOrd="0" presId="urn:microsoft.com/office/officeart/2005/8/layout/list1"/>
    <dgm:cxn modelId="{1F4934DB-605D-D049-B464-075992BB416C}" type="presParOf" srcId="{F2F942A7-659E-B94C-A468-27A1939A9315}" destId="{E6D2ADE5-9377-7542-8831-D2A0AB588515}" srcOrd="0" destOrd="0" presId="urn:microsoft.com/office/officeart/2005/8/layout/list1"/>
    <dgm:cxn modelId="{77FB69C1-FDC2-1C49-9031-3F540694BD7E}" type="presParOf" srcId="{F2F942A7-659E-B94C-A468-27A1939A9315}" destId="{637800C9-F2AC-884E-B1E4-DC187502B590}" srcOrd="1" destOrd="0" presId="urn:microsoft.com/office/officeart/2005/8/layout/list1"/>
    <dgm:cxn modelId="{E6DEE8C1-32C3-3142-91FD-977090887D08}" type="presParOf" srcId="{6D9780F2-09E7-034C-A273-41B113F909A8}" destId="{FC074138-D47E-D04E-9C35-D8A89FD7CEB0}" srcOrd="5" destOrd="0" presId="urn:microsoft.com/office/officeart/2005/8/layout/list1"/>
    <dgm:cxn modelId="{9C396AE8-A0F5-C141-970A-ADA045DD0C67}" type="presParOf" srcId="{6D9780F2-09E7-034C-A273-41B113F909A8}" destId="{46880EA2-7187-5541-9A91-C5E17E0FF206}" srcOrd="6" destOrd="0" presId="urn:microsoft.com/office/officeart/2005/8/layout/list1"/>
    <dgm:cxn modelId="{B4AFBBAA-232D-4347-9EA5-F18C45E5CF66}" type="presParOf" srcId="{6D9780F2-09E7-034C-A273-41B113F909A8}" destId="{62EDE355-BFEC-E447-8E78-9BBDA390F071}" srcOrd="7" destOrd="0" presId="urn:microsoft.com/office/officeart/2005/8/layout/list1"/>
    <dgm:cxn modelId="{E4656897-2FF0-4A45-87AC-263A10B2ABCD}" type="presParOf" srcId="{6D9780F2-09E7-034C-A273-41B113F909A8}" destId="{73B3C328-EC49-2C48-A54B-77484EFD907A}" srcOrd="8" destOrd="0" presId="urn:microsoft.com/office/officeart/2005/8/layout/list1"/>
    <dgm:cxn modelId="{075290BF-C682-2A44-B7DB-04092A7D4340}" type="presParOf" srcId="{73B3C328-EC49-2C48-A54B-77484EFD907A}" destId="{53781F36-F906-E141-A478-2023E1E05C22}" srcOrd="0" destOrd="0" presId="urn:microsoft.com/office/officeart/2005/8/layout/list1"/>
    <dgm:cxn modelId="{A45CDC7D-2083-BD41-82F9-25F7E812E19C}" type="presParOf" srcId="{73B3C328-EC49-2C48-A54B-77484EFD907A}" destId="{EF0AB644-1381-1A41-8AB3-BDA543F836E8}" srcOrd="1" destOrd="0" presId="urn:microsoft.com/office/officeart/2005/8/layout/list1"/>
    <dgm:cxn modelId="{2B99224F-DAA6-F748-8438-0359C5F9369F}" type="presParOf" srcId="{6D9780F2-09E7-034C-A273-41B113F909A8}" destId="{CAB68CB5-55BD-5E4D-BC79-21465E7800F5}" srcOrd="9" destOrd="0" presId="urn:microsoft.com/office/officeart/2005/8/layout/list1"/>
    <dgm:cxn modelId="{B680663B-D216-7445-BB33-B42B091A89C4}" type="presParOf" srcId="{6D9780F2-09E7-034C-A273-41B113F909A8}" destId="{3EF540E2-EE29-164E-B991-77925F5ED485}" srcOrd="10" destOrd="0" presId="urn:microsoft.com/office/officeart/2005/8/layout/list1"/>
    <dgm:cxn modelId="{1C1FE13A-A8DB-704B-8E09-D8BE5A0D0BFA}" type="presParOf" srcId="{6D9780F2-09E7-034C-A273-41B113F909A8}" destId="{EAD74D7A-0FA8-CC4B-8128-FB75E2FF747A}" srcOrd="11" destOrd="0" presId="urn:microsoft.com/office/officeart/2005/8/layout/list1"/>
    <dgm:cxn modelId="{43564075-4A46-954F-A90E-8BF5CE5D5485}" type="presParOf" srcId="{6D9780F2-09E7-034C-A273-41B113F909A8}" destId="{10064E16-5E50-174A-A3F3-A0A9A89A50B2}" srcOrd="12" destOrd="0" presId="urn:microsoft.com/office/officeart/2005/8/layout/list1"/>
    <dgm:cxn modelId="{371B67AB-3CE7-FB4C-8F17-FD36AAFC6468}" type="presParOf" srcId="{10064E16-5E50-174A-A3F3-A0A9A89A50B2}" destId="{5236300A-348D-EE47-8119-CCE016F6FF73}" srcOrd="0" destOrd="0" presId="urn:microsoft.com/office/officeart/2005/8/layout/list1"/>
    <dgm:cxn modelId="{AE0D19D3-AC23-2A46-9C83-D2AAD799AEF6}" type="presParOf" srcId="{10064E16-5E50-174A-A3F3-A0A9A89A50B2}" destId="{251A5095-5F3C-3740-9DCB-1A6813AA85B1}" srcOrd="1" destOrd="0" presId="urn:microsoft.com/office/officeart/2005/8/layout/list1"/>
    <dgm:cxn modelId="{62C5A22C-028B-5D41-A8CA-A93765B1EDCA}" type="presParOf" srcId="{6D9780F2-09E7-034C-A273-41B113F909A8}" destId="{B26B13CE-69AC-4040-8B1F-C4F5BCA1EE42}" srcOrd="13" destOrd="0" presId="urn:microsoft.com/office/officeart/2005/8/layout/list1"/>
    <dgm:cxn modelId="{963AF842-6BB8-D240-A143-89ED1CC75EF0}" type="presParOf" srcId="{6D9780F2-09E7-034C-A273-41B113F909A8}" destId="{BD3DBF66-EE76-1A44-87BC-DFCE3CE14F41}" srcOrd="14" destOrd="0" presId="urn:microsoft.com/office/officeart/2005/8/layout/list1"/>
    <dgm:cxn modelId="{CBCAE996-35DB-D74F-B81D-68EE09D30E5E}" type="presParOf" srcId="{6D9780F2-09E7-034C-A273-41B113F909A8}" destId="{F35E87AB-6E3C-D349-B231-5C30442253A6}" srcOrd="15" destOrd="0" presId="urn:microsoft.com/office/officeart/2005/8/layout/list1"/>
    <dgm:cxn modelId="{3CC96C3E-975D-6141-8188-DE1CC7BFAC31}" type="presParOf" srcId="{6D9780F2-09E7-034C-A273-41B113F909A8}" destId="{A02D3247-095D-2A46-8B68-F5D4B3905410}" srcOrd="16" destOrd="0" presId="urn:microsoft.com/office/officeart/2005/8/layout/list1"/>
    <dgm:cxn modelId="{92ACEA50-5E85-2144-B574-F82CED3474CF}" type="presParOf" srcId="{A02D3247-095D-2A46-8B68-F5D4B3905410}" destId="{CD150A4F-C4E7-E343-87B1-1CA25B36E90A}" srcOrd="0" destOrd="0" presId="urn:microsoft.com/office/officeart/2005/8/layout/list1"/>
    <dgm:cxn modelId="{ADA546C5-2AEA-7F4D-AF30-BE2A49C4B3CE}" type="presParOf" srcId="{A02D3247-095D-2A46-8B68-F5D4B3905410}" destId="{58699CB1-45CF-144A-8E63-09DFB5BA2ACA}" srcOrd="1" destOrd="0" presId="urn:microsoft.com/office/officeart/2005/8/layout/list1"/>
    <dgm:cxn modelId="{295CF44C-FCE5-8E49-BFF8-3B44BA01A191}" type="presParOf" srcId="{6D9780F2-09E7-034C-A273-41B113F909A8}" destId="{EC177C2B-AD8A-684C-BC38-A3D358F8D283}" srcOrd="17" destOrd="0" presId="urn:microsoft.com/office/officeart/2005/8/layout/list1"/>
    <dgm:cxn modelId="{AFBDBD67-5D01-F34A-8964-BB57393ACAD1}" type="presParOf" srcId="{6D9780F2-09E7-034C-A273-41B113F909A8}" destId="{15FE167C-A37C-1E41-BBAC-BDFB6D0B94BF}" srcOrd="18" destOrd="0" presId="urn:microsoft.com/office/officeart/2005/8/layout/list1"/>
    <dgm:cxn modelId="{A4605B80-CD2B-634A-A310-0B73DC671972}" type="presParOf" srcId="{6D9780F2-09E7-034C-A273-41B113F909A8}" destId="{2B122862-EC31-FB4F-8E84-02F8BF34E4E0}" srcOrd="19" destOrd="0" presId="urn:microsoft.com/office/officeart/2005/8/layout/list1"/>
    <dgm:cxn modelId="{D1D9C561-D229-7947-84AF-8D7255078072}" type="presParOf" srcId="{6D9780F2-09E7-034C-A273-41B113F909A8}" destId="{D0232D4E-7F52-5B47-96DA-A98132F25CAC}" srcOrd="20" destOrd="0" presId="urn:microsoft.com/office/officeart/2005/8/layout/list1"/>
    <dgm:cxn modelId="{4AE35DBF-17A7-E146-ABB5-4A0EBA9066E1}" type="presParOf" srcId="{D0232D4E-7F52-5B47-96DA-A98132F25CAC}" destId="{2E7BE20A-5019-F447-A785-FF040D93BF13}" srcOrd="0" destOrd="0" presId="urn:microsoft.com/office/officeart/2005/8/layout/list1"/>
    <dgm:cxn modelId="{EED01DEE-956F-6146-B3C2-C59C6FBC7C6B}" type="presParOf" srcId="{D0232D4E-7F52-5B47-96DA-A98132F25CAC}" destId="{A3BC6D8E-1B8E-A14D-AD33-78CD6AB9B2AE}" srcOrd="1" destOrd="0" presId="urn:microsoft.com/office/officeart/2005/8/layout/list1"/>
    <dgm:cxn modelId="{FAF797AE-600A-D246-9716-70737D66181C}" type="presParOf" srcId="{6D9780F2-09E7-034C-A273-41B113F909A8}" destId="{531B2043-B0F3-2B44-89A2-30D278AEF440}" srcOrd="21" destOrd="0" presId="urn:microsoft.com/office/officeart/2005/8/layout/list1"/>
    <dgm:cxn modelId="{12D7D55E-AE19-CB4E-AA9B-DACF80512B0F}" type="presParOf" srcId="{6D9780F2-09E7-034C-A273-41B113F909A8}" destId="{A396A05F-397E-F44F-86D5-69D962999335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F56A35-0A77-9143-BA4B-B04CCEFAB47D}" type="doc">
      <dgm:prSet loTypeId="urn:microsoft.com/office/officeart/2005/8/layout/list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2D0C98F-4B49-3E41-BEC3-595083FD2E0A}">
      <dgm:prSet phldrT="[Text]"/>
      <dgm:spPr/>
      <dgm:t>
        <a:bodyPr/>
        <a:lstStyle/>
        <a:p>
          <a:r>
            <a:rPr lang="en-US" dirty="0"/>
            <a:t>Six ways to prepare potatoes are:</a:t>
          </a:r>
        </a:p>
      </dgm:t>
    </dgm:pt>
    <dgm:pt modelId="{AA113486-09F4-014C-BE60-07A351E575F1}" type="parTrans" cxnId="{3A85BFEC-CDAE-5048-982F-B94C513F4E2E}">
      <dgm:prSet/>
      <dgm:spPr/>
      <dgm:t>
        <a:bodyPr/>
        <a:lstStyle/>
        <a:p>
          <a:endParaRPr lang="en-US"/>
        </a:p>
      </dgm:t>
    </dgm:pt>
    <dgm:pt modelId="{18BDF96F-FABE-5145-B6CC-962BD36108F4}" type="sibTrans" cxnId="{3A85BFEC-CDAE-5048-982F-B94C513F4E2E}">
      <dgm:prSet/>
      <dgm:spPr/>
      <dgm:t>
        <a:bodyPr/>
        <a:lstStyle/>
        <a:p>
          <a:endParaRPr lang="en-US"/>
        </a:p>
      </dgm:t>
    </dgm:pt>
    <dgm:pt modelId="{43712A2C-8321-7246-9D6E-9BF2439F7568}">
      <dgm:prSet phldrT="[Text]"/>
      <dgm:spPr/>
      <dgm:t>
        <a:bodyPr/>
        <a:lstStyle/>
        <a:p>
          <a:r>
            <a:rPr lang="en-US" dirty="0"/>
            <a:t>All potatoes are great!</a:t>
          </a:r>
        </a:p>
      </dgm:t>
    </dgm:pt>
    <dgm:pt modelId="{2369A654-0BCB-924D-A7E8-FB8B25422BC6}" type="parTrans" cxnId="{7D942EDD-E3F7-024D-A8A9-F202BEC0EB9F}">
      <dgm:prSet/>
      <dgm:spPr/>
      <dgm:t>
        <a:bodyPr/>
        <a:lstStyle/>
        <a:p>
          <a:endParaRPr lang="en-US"/>
        </a:p>
      </dgm:t>
    </dgm:pt>
    <dgm:pt modelId="{ADE7F81A-5F56-FD41-BD3B-8FE5370DB66E}" type="sibTrans" cxnId="{7D942EDD-E3F7-024D-A8A9-F202BEC0EB9F}">
      <dgm:prSet/>
      <dgm:spPr/>
      <dgm:t>
        <a:bodyPr/>
        <a:lstStyle/>
        <a:p>
          <a:endParaRPr lang="en-US"/>
        </a:p>
      </dgm:t>
    </dgm:pt>
    <dgm:pt modelId="{82BED482-D73B-3B46-B6D3-95B010930C32}">
      <dgm:prSet/>
      <dgm:spPr/>
      <dgm:t>
        <a:bodyPr/>
        <a:lstStyle/>
        <a:p>
          <a:r>
            <a:rPr lang="en-US" dirty="0"/>
            <a:t>Baked</a:t>
          </a:r>
        </a:p>
      </dgm:t>
    </dgm:pt>
    <dgm:pt modelId="{96C14FD4-7F81-1541-82BA-9595E52423CA}" type="parTrans" cxnId="{B5DDB40C-F339-BD4F-80C8-22A61B37F664}">
      <dgm:prSet/>
      <dgm:spPr/>
      <dgm:t>
        <a:bodyPr/>
        <a:lstStyle/>
        <a:p>
          <a:endParaRPr lang="en-US"/>
        </a:p>
      </dgm:t>
    </dgm:pt>
    <dgm:pt modelId="{0B342A86-2AA4-7847-BA51-021E20135539}" type="sibTrans" cxnId="{B5DDB40C-F339-BD4F-80C8-22A61B37F664}">
      <dgm:prSet/>
      <dgm:spPr/>
      <dgm:t>
        <a:bodyPr/>
        <a:lstStyle/>
        <a:p>
          <a:endParaRPr lang="en-US"/>
        </a:p>
      </dgm:t>
    </dgm:pt>
    <dgm:pt modelId="{B6D27E5D-8747-7042-BF52-4D490BE1BA29}">
      <dgm:prSet/>
      <dgm:spPr/>
      <dgm:t>
        <a:bodyPr/>
        <a:lstStyle/>
        <a:p>
          <a:r>
            <a:rPr lang="en-US" dirty="0"/>
            <a:t>French fries</a:t>
          </a:r>
        </a:p>
      </dgm:t>
    </dgm:pt>
    <dgm:pt modelId="{B111BA9A-44E0-C846-A53A-45A6CE026808}" type="parTrans" cxnId="{7C8D928E-0C12-EC40-8606-6A6EA32C51D4}">
      <dgm:prSet/>
      <dgm:spPr/>
      <dgm:t>
        <a:bodyPr/>
        <a:lstStyle/>
        <a:p>
          <a:endParaRPr lang="en-US"/>
        </a:p>
      </dgm:t>
    </dgm:pt>
    <dgm:pt modelId="{30BBD672-58D5-AE4F-9746-52E25029E8CB}" type="sibTrans" cxnId="{7C8D928E-0C12-EC40-8606-6A6EA32C51D4}">
      <dgm:prSet/>
      <dgm:spPr/>
      <dgm:t>
        <a:bodyPr/>
        <a:lstStyle/>
        <a:p>
          <a:endParaRPr lang="en-US"/>
        </a:p>
      </dgm:t>
    </dgm:pt>
    <dgm:pt modelId="{ABAA4B40-78A4-4642-9FC1-5AE95E7B7E95}">
      <dgm:prSet/>
      <dgm:spPr/>
      <dgm:t>
        <a:bodyPr/>
        <a:lstStyle/>
        <a:p>
          <a:r>
            <a:rPr lang="en-US" dirty="0"/>
            <a:t>Hashbrowns</a:t>
          </a:r>
        </a:p>
      </dgm:t>
    </dgm:pt>
    <dgm:pt modelId="{1AA493E1-72D3-E74F-BF26-390E3B9285BC}" type="parTrans" cxnId="{64C61CEB-CD70-1A4C-933F-85B6428DEBD3}">
      <dgm:prSet/>
      <dgm:spPr/>
      <dgm:t>
        <a:bodyPr/>
        <a:lstStyle/>
        <a:p>
          <a:endParaRPr lang="en-US"/>
        </a:p>
      </dgm:t>
    </dgm:pt>
    <dgm:pt modelId="{7F9D7727-0085-6A45-A46C-1C9653C36F8A}" type="sibTrans" cxnId="{64C61CEB-CD70-1A4C-933F-85B6428DEBD3}">
      <dgm:prSet/>
      <dgm:spPr/>
      <dgm:t>
        <a:bodyPr/>
        <a:lstStyle/>
        <a:p>
          <a:endParaRPr lang="en-US"/>
        </a:p>
      </dgm:t>
    </dgm:pt>
    <dgm:pt modelId="{DE26F34E-1B12-F74C-BC38-8B44D71F3E0E}">
      <dgm:prSet/>
      <dgm:spPr/>
      <dgm:t>
        <a:bodyPr/>
        <a:lstStyle/>
        <a:p>
          <a:r>
            <a:rPr lang="en-US" dirty="0"/>
            <a:t>Mashed</a:t>
          </a:r>
        </a:p>
      </dgm:t>
    </dgm:pt>
    <dgm:pt modelId="{D8447072-8933-ED44-9D77-63B3D778CCC6}" type="parTrans" cxnId="{4C52C950-0261-E94A-A36D-05B1455C2655}">
      <dgm:prSet/>
      <dgm:spPr/>
      <dgm:t>
        <a:bodyPr/>
        <a:lstStyle/>
        <a:p>
          <a:endParaRPr lang="en-US"/>
        </a:p>
      </dgm:t>
    </dgm:pt>
    <dgm:pt modelId="{8DECEB1F-0F88-A84A-8862-896B91A10F87}" type="sibTrans" cxnId="{4C52C950-0261-E94A-A36D-05B1455C2655}">
      <dgm:prSet/>
      <dgm:spPr/>
      <dgm:t>
        <a:bodyPr/>
        <a:lstStyle/>
        <a:p>
          <a:endParaRPr lang="en-US"/>
        </a:p>
      </dgm:t>
    </dgm:pt>
    <dgm:pt modelId="{46BEDCA5-FCAE-9E4A-B94A-2E7029F4B14C}">
      <dgm:prSet/>
      <dgm:spPr/>
      <dgm:t>
        <a:bodyPr/>
        <a:lstStyle/>
        <a:p>
          <a:r>
            <a:rPr lang="en-US" dirty="0"/>
            <a:t>Scalloped</a:t>
          </a:r>
        </a:p>
      </dgm:t>
    </dgm:pt>
    <dgm:pt modelId="{4F79E5CE-377C-5F42-BA4A-A23D08C1D218}" type="parTrans" cxnId="{8E7EE502-AD9B-EC47-8EF5-6E73A203A1BF}">
      <dgm:prSet/>
      <dgm:spPr/>
      <dgm:t>
        <a:bodyPr/>
        <a:lstStyle/>
        <a:p>
          <a:endParaRPr lang="en-US"/>
        </a:p>
      </dgm:t>
    </dgm:pt>
    <dgm:pt modelId="{29748A41-EDFB-8C4F-85E0-7EEE993044DA}" type="sibTrans" cxnId="{8E7EE502-AD9B-EC47-8EF5-6E73A203A1BF}">
      <dgm:prSet/>
      <dgm:spPr/>
      <dgm:t>
        <a:bodyPr/>
        <a:lstStyle/>
        <a:p>
          <a:endParaRPr lang="en-US"/>
        </a:p>
      </dgm:t>
    </dgm:pt>
    <dgm:pt modelId="{F2B4C302-8159-F74F-9518-81D9AF9A9D06}">
      <dgm:prSet/>
      <dgm:spPr/>
      <dgm:t>
        <a:bodyPr/>
        <a:lstStyle/>
        <a:p>
          <a:r>
            <a:rPr lang="en-US" dirty="0"/>
            <a:t>Smashed</a:t>
          </a:r>
        </a:p>
      </dgm:t>
    </dgm:pt>
    <dgm:pt modelId="{9C0D7A5C-8941-2144-A128-68596E91D8EA}" type="parTrans" cxnId="{B3B91168-E0A0-BD4A-856A-95CA8DFF6E70}">
      <dgm:prSet/>
      <dgm:spPr/>
      <dgm:t>
        <a:bodyPr/>
        <a:lstStyle/>
        <a:p>
          <a:endParaRPr lang="en-US"/>
        </a:p>
      </dgm:t>
    </dgm:pt>
    <dgm:pt modelId="{16F77A56-D969-2443-AFDF-93C24E6F7F7A}" type="sibTrans" cxnId="{B3B91168-E0A0-BD4A-856A-95CA8DFF6E70}">
      <dgm:prSet/>
      <dgm:spPr/>
      <dgm:t>
        <a:bodyPr/>
        <a:lstStyle/>
        <a:p>
          <a:endParaRPr lang="en-US"/>
        </a:p>
      </dgm:t>
    </dgm:pt>
    <dgm:pt modelId="{F7BCBEE8-B591-0D4F-B128-B19DCCF76517}" type="pres">
      <dgm:prSet presAssocID="{89F56A35-0A77-9143-BA4B-B04CCEFAB47D}" presName="linear" presStyleCnt="0">
        <dgm:presLayoutVars>
          <dgm:dir/>
          <dgm:animLvl val="lvl"/>
          <dgm:resizeHandles val="exact"/>
        </dgm:presLayoutVars>
      </dgm:prSet>
      <dgm:spPr/>
    </dgm:pt>
    <dgm:pt modelId="{A1AD6761-1C5C-6641-9AA9-5834846D567B}" type="pres">
      <dgm:prSet presAssocID="{A2D0C98F-4B49-3E41-BEC3-595083FD2E0A}" presName="parentLin" presStyleCnt="0"/>
      <dgm:spPr/>
    </dgm:pt>
    <dgm:pt modelId="{B7B883CB-2727-0E47-A26A-893C5136749F}" type="pres">
      <dgm:prSet presAssocID="{A2D0C98F-4B49-3E41-BEC3-595083FD2E0A}" presName="parentLeftMargin" presStyleLbl="node1" presStyleIdx="0" presStyleCnt="2"/>
      <dgm:spPr/>
    </dgm:pt>
    <dgm:pt modelId="{E3EAB8FF-AE58-9440-8E2E-C79B13CDAACE}" type="pres">
      <dgm:prSet presAssocID="{A2D0C98F-4B49-3E41-BEC3-595083FD2E0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3E4E41D-E377-124C-BBE5-F27F0E4D835E}" type="pres">
      <dgm:prSet presAssocID="{A2D0C98F-4B49-3E41-BEC3-595083FD2E0A}" presName="negativeSpace" presStyleCnt="0"/>
      <dgm:spPr/>
    </dgm:pt>
    <dgm:pt modelId="{DB000895-A123-C54C-A368-5CC988D87DD4}" type="pres">
      <dgm:prSet presAssocID="{A2D0C98F-4B49-3E41-BEC3-595083FD2E0A}" presName="childText" presStyleLbl="conFgAcc1" presStyleIdx="0" presStyleCnt="2">
        <dgm:presLayoutVars>
          <dgm:bulletEnabled val="1"/>
        </dgm:presLayoutVars>
      </dgm:prSet>
      <dgm:spPr/>
    </dgm:pt>
    <dgm:pt modelId="{E43F1FDF-E4E1-6640-8449-BE17EFE5413C}" type="pres">
      <dgm:prSet presAssocID="{18BDF96F-FABE-5145-B6CC-962BD36108F4}" presName="spaceBetweenRectangles" presStyleCnt="0"/>
      <dgm:spPr/>
    </dgm:pt>
    <dgm:pt modelId="{6EA4DE41-FCDF-6040-886B-936707B68879}" type="pres">
      <dgm:prSet presAssocID="{43712A2C-8321-7246-9D6E-9BF2439F7568}" presName="parentLin" presStyleCnt="0"/>
      <dgm:spPr/>
    </dgm:pt>
    <dgm:pt modelId="{BB7080DB-11BD-074C-9B03-F501562A7442}" type="pres">
      <dgm:prSet presAssocID="{43712A2C-8321-7246-9D6E-9BF2439F7568}" presName="parentLeftMargin" presStyleLbl="node1" presStyleIdx="0" presStyleCnt="2"/>
      <dgm:spPr/>
    </dgm:pt>
    <dgm:pt modelId="{78B64DFD-7FE7-4942-A8D7-F50D4C4DBB77}" type="pres">
      <dgm:prSet presAssocID="{43712A2C-8321-7246-9D6E-9BF2439F756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341EAF6-C67E-874D-A0F5-898323C33C24}" type="pres">
      <dgm:prSet presAssocID="{43712A2C-8321-7246-9D6E-9BF2439F7568}" presName="negativeSpace" presStyleCnt="0"/>
      <dgm:spPr/>
    </dgm:pt>
    <dgm:pt modelId="{3BF5FC1C-3B42-E544-BC0F-EE01E0BC57BB}" type="pres">
      <dgm:prSet presAssocID="{43712A2C-8321-7246-9D6E-9BF2439F756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E7EE502-AD9B-EC47-8EF5-6E73A203A1BF}" srcId="{A2D0C98F-4B49-3E41-BEC3-595083FD2E0A}" destId="{46BEDCA5-FCAE-9E4A-B94A-2E7029F4B14C}" srcOrd="4" destOrd="0" parTransId="{4F79E5CE-377C-5F42-BA4A-A23D08C1D218}" sibTransId="{29748A41-EDFB-8C4F-85E0-7EEE993044DA}"/>
    <dgm:cxn modelId="{381B600B-6B30-314E-BF0C-ED70F789C74F}" type="presOf" srcId="{89F56A35-0A77-9143-BA4B-B04CCEFAB47D}" destId="{F7BCBEE8-B591-0D4F-B128-B19DCCF76517}" srcOrd="0" destOrd="0" presId="urn:microsoft.com/office/officeart/2005/8/layout/list1"/>
    <dgm:cxn modelId="{B5DDB40C-F339-BD4F-80C8-22A61B37F664}" srcId="{A2D0C98F-4B49-3E41-BEC3-595083FD2E0A}" destId="{82BED482-D73B-3B46-B6D3-95B010930C32}" srcOrd="0" destOrd="0" parTransId="{96C14FD4-7F81-1541-82BA-9595E52423CA}" sibTransId="{0B342A86-2AA4-7847-BA51-021E20135539}"/>
    <dgm:cxn modelId="{B39DA413-3145-1A49-8302-FE05074EA7EF}" type="presOf" srcId="{43712A2C-8321-7246-9D6E-9BF2439F7568}" destId="{BB7080DB-11BD-074C-9B03-F501562A7442}" srcOrd="0" destOrd="0" presId="urn:microsoft.com/office/officeart/2005/8/layout/list1"/>
    <dgm:cxn modelId="{3E6FD922-3D04-8D40-9B63-4DB0C832D920}" type="presOf" srcId="{DE26F34E-1B12-F74C-BC38-8B44D71F3E0E}" destId="{DB000895-A123-C54C-A368-5CC988D87DD4}" srcOrd="0" destOrd="3" presId="urn:microsoft.com/office/officeart/2005/8/layout/list1"/>
    <dgm:cxn modelId="{5A29C725-D637-F94C-B0B3-8DCE685C94C1}" type="presOf" srcId="{F2B4C302-8159-F74F-9518-81D9AF9A9D06}" destId="{DB000895-A123-C54C-A368-5CC988D87DD4}" srcOrd="0" destOrd="5" presId="urn:microsoft.com/office/officeart/2005/8/layout/list1"/>
    <dgm:cxn modelId="{EE939E2A-C5C3-A547-B8CA-91507F468A14}" type="presOf" srcId="{A2D0C98F-4B49-3E41-BEC3-595083FD2E0A}" destId="{E3EAB8FF-AE58-9440-8E2E-C79B13CDAACE}" srcOrd="1" destOrd="0" presId="urn:microsoft.com/office/officeart/2005/8/layout/list1"/>
    <dgm:cxn modelId="{CE536032-9C7E-9C42-AE6D-D8528EADF259}" type="presOf" srcId="{A2D0C98F-4B49-3E41-BEC3-595083FD2E0A}" destId="{B7B883CB-2727-0E47-A26A-893C5136749F}" srcOrd="0" destOrd="0" presId="urn:microsoft.com/office/officeart/2005/8/layout/list1"/>
    <dgm:cxn modelId="{4C52C950-0261-E94A-A36D-05B1455C2655}" srcId="{A2D0C98F-4B49-3E41-BEC3-595083FD2E0A}" destId="{DE26F34E-1B12-F74C-BC38-8B44D71F3E0E}" srcOrd="3" destOrd="0" parTransId="{D8447072-8933-ED44-9D77-63B3D778CCC6}" sibTransId="{8DECEB1F-0F88-A84A-8862-896B91A10F87}"/>
    <dgm:cxn modelId="{B3B91168-E0A0-BD4A-856A-95CA8DFF6E70}" srcId="{A2D0C98F-4B49-3E41-BEC3-595083FD2E0A}" destId="{F2B4C302-8159-F74F-9518-81D9AF9A9D06}" srcOrd="5" destOrd="0" parTransId="{9C0D7A5C-8941-2144-A128-68596E91D8EA}" sibTransId="{16F77A56-D969-2443-AFDF-93C24E6F7F7A}"/>
    <dgm:cxn modelId="{71CF0873-22B7-6C4B-AEAE-9CA9260B6FC2}" type="presOf" srcId="{ABAA4B40-78A4-4642-9FC1-5AE95E7B7E95}" destId="{DB000895-A123-C54C-A368-5CC988D87DD4}" srcOrd="0" destOrd="2" presId="urn:microsoft.com/office/officeart/2005/8/layout/list1"/>
    <dgm:cxn modelId="{81A0CB73-9951-D646-AEAD-52A60F38CC0A}" type="presOf" srcId="{82BED482-D73B-3B46-B6D3-95B010930C32}" destId="{DB000895-A123-C54C-A368-5CC988D87DD4}" srcOrd="0" destOrd="0" presId="urn:microsoft.com/office/officeart/2005/8/layout/list1"/>
    <dgm:cxn modelId="{0D50C18D-B833-7249-8D32-463C916AB27F}" type="presOf" srcId="{B6D27E5D-8747-7042-BF52-4D490BE1BA29}" destId="{DB000895-A123-C54C-A368-5CC988D87DD4}" srcOrd="0" destOrd="1" presId="urn:microsoft.com/office/officeart/2005/8/layout/list1"/>
    <dgm:cxn modelId="{7C8D928E-0C12-EC40-8606-6A6EA32C51D4}" srcId="{A2D0C98F-4B49-3E41-BEC3-595083FD2E0A}" destId="{B6D27E5D-8747-7042-BF52-4D490BE1BA29}" srcOrd="1" destOrd="0" parTransId="{B111BA9A-44E0-C846-A53A-45A6CE026808}" sibTransId="{30BBD672-58D5-AE4F-9746-52E25029E8CB}"/>
    <dgm:cxn modelId="{03F4FBDB-9649-6F42-8792-7480AC6FC6DD}" type="presOf" srcId="{46BEDCA5-FCAE-9E4A-B94A-2E7029F4B14C}" destId="{DB000895-A123-C54C-A368-5CC988D87DD4}" srcOrd="0" destOrd="4" presId="urn:microsoft.com/office/officeart/2005/8/layout/list1"/>
    <dgm:cxn modelId="{7D942EDD-E3F7-024D-A8A9-F202BEC0EB9F}" srcId="{89F56A35-0A77-9143-BA4B-B04CCEFAB47D}" destId="{43712A2C-8321-7246-9D6E-9BF2439F7568}" srcOrd="1" destOrd="0" parTransId="{2369A654-0BCB-924D-A7E8-FB8B25422BC6}" sibTransId="{ADE7F81A-5F56-FD41-BD3B-8FE5370DB66E}"/>
    <dgm:cxn modelId="{FFE092E1-6060-4348-8F2B-CD6AF8F44FB8}" type="presOf" srcId="{43712A2C-8321-7246-9D6E-9BF2439F7568}" destId="{78B64DFD-7FE7-4942-A8D7-F50D4C4DBB77}" srcOrd="1" destOrd="0" presId="urn:microsoft.com/office/officeart/2005/8/layout/list1"/>
    <dgm:cxn modelId="{64C61CEB-CD70-1A4C-933F-85B6428DEBD3}" srcId="{A2D0C98F-4B49-3E41-BEC3-595083FD2E0A}" destId="{ABAA4B40-78A4-4642-9FC1-5AE95E7B7E95}" srcOrd="2" destOrd="0" parTransId="{1AA493E1-72D3-E74F-BF26-390E3B9285BC}" sibTransId="{7F9D7727-0085-6A45-A46C-1C9653C36F8A}"/>
    <dgm:cxn modelId="{3A85BFEC-CDAE-5048-982F-B94C513F4E2E}" srcId="{89F56A35-0A77-9143-BA4B-B04CCEFAB47D}" destId="{A2D0C98F-4B49-3E41-BEC3-595083FD2E0A}" srcOrd="0" destOrd="0" parTransId="{AA113486-09F4-014C-BE60-07A351E575F1}" sibTransId="{18BDF96F-FABE-5145-B6CC-962BD36108F4}"/>
    <dgm:cxn modelId="{375019F6-3F01-D64B-99D0-94FBF1424004}" type="presParOf" srcId="{F7BCBEE8-B591-0D4F-B128-B19DCCF76517}" destId="{A1AD6761-1C5C-6641-9AA9-5834846D567B}" srcOrd="0" destOrd="0" presId="urn:microsoft.com/office/officeart/2005/8/layout/list1"/>
    <dgm:cxn modelId="{78F4C5F3-9F4A-6046-BFE5-C56162BDF8BF}" type="presParOf" srcId="{A1AD6761-1C5C-6641-9AA9-5834846D567B}" destId="{B7B883CB-2727-0E47-A26A-893C5136749F}" srcOrd="0" destOrd="0" presId="urn:microsoft.com/office/officeart/2005/8/layout/list1"/>
    <dgm:cxn modelId="{426F090A-7E3F-CF43-AF1C-4F69DD66CD88}" type="presParOf" srcId="{A1AD6761-1C5C-6641-9AA9-5834846D567B}" destId="{E3EAB8FF-AE58-9440-8E2E-C79B13CDAACE}" srcOrd="1" destOrd="0" presId="urn:microsoft.com/office/officeart/2005/8/layout/list1"/>
    <dgm:cxn modelId="{7F9ACE5A-E4D0-7C42-9C71-E5D5AB71F1CD}" type="presParOf" srcId="{F7BCBEE8-B591-0D4F-B128-B19DCCF76517}" destId="{43E4E41D-E377-124C-BBE5-F27F0E4D835E}" srcOrd="1" destOrd="0" presId="urn:microsoft.com/office/officeart/2005/8/layout/list1"/>
    <dgm:cxn modelId="{FE2E6163-BB80-F14F-BBEF-4464E280EE17}" type="presParOf" srcId="{F7BCBEE8-B591-0D4F-B128-B19DCCF76517}" destId="{DB000895-A123-C54C-A368-5CC988D87DD4}" srcOrd="2" destOrd="0" presId="urn:microsoft.com/office/officeart/2005/8/layout/list1"/>
    <dgm:cxn modelId="{75651480-4A0B-434C-ABF9-67F01140C7A5}" type="presParOf" srcId="{F7BCBEE8-B591-0D4F-B128-B19DCCF76517}" destId="{E43F1FDF-E4E1-6640-8449-BE17EFE5413C}" srcOrd="3" destOrd="0" presId="urn:microsoft.com/office/officeart/2005/8/layout/list1"/>
    <dgm:cxn modelId="{882FD054-91A1-8949-BB9C-72C3586EC58E}" type="presParOf" srcId="{F7BCBEE8-B591-0D4F-B128-B19DCCF76517}" destId="{6EA4DE41-FCDF-6040-886B-936707B68879}" srcOrd="4" destOrd="0" presId="urn:microsoft.com/office/officeart/2005/8/layout/list1"/>
    <dgm:cxn modelId="{422CEF32-CC61-E542-9943-F519E6377A3C}" type="presParOf" srcId="{6EA4DE41-FCDF-6040-886B-936707B68879}" destId="{BB7080DB-11BD-074C-9B03-F501562A7442}" srcOrd="0" destOrd="0" presId="urn:microsoft.com/office/officeart/2005/8/layout/list1"/>
    <dgm:cxn modelId="{3345A2BB-13B9-5243-8BBF-BE1038763279}" type="presParOf" srcId="{6EA4DE41-FCDF-6040-886B-936707B68879}" destId="{78B64DFD-7FE7-4942-A8D7-F50D4C4DBB77}" srcOrd="1" destOrd="0" presId="urn:microsoft.com/office/officeart/2005/8/layout/list1"/>
    <dgm:cxn modelId="{18A0225C-83B3-0446-A7CE-3D1B14FDBB42}" type="presParOf" srcId="{F7BCBEE8-B591-0D4F-B128-B19DCCF76517}" destId="{B341EAF6-C67E-874D-A0F5-898323C33C24}" srcOrd="5" destOrd="0" presId="urn:microsoft.com/office/officeart/2005/8/layout/list1"/>
    <dgm:cxn modelId="{C56C14B2-4157-8548-903B-F3C90316DD90}" type="presParOf" srcId="{F7BCBEE8-B591-0D4F-B128-B19DCCF76517}" destId="{3BF5FC1C-3B42-E544-BC0F-EE01E0BC57B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FEFBE-67C9-0C48-BC2B-23ECC70C4322}">
      <dsp:nvSpPr>
        <dsp:cNvPr id="0" name=""/>
        <dsp:cNvSpPr/>
      </dsp:nvSpPr>
      <dsp:spPr>
        <a:xfrm>
          <a:off x="0" y="344957"/>
          <a:ext cx="61721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6A43A5-2D95-7D4A-89D5-B077FE4CA807}">
      <dsp:nvSpPr>
        <dsp:cNvPr id="0" name=""/>
        <dsp:cNvSpPr/>
      </dsp:nvSpPr>
      <dsp:spPr>
        <a:xfrm>
          <a:off x="308610" y="64517"/>
          <a:ext cx="4320540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Baked</a:t>
          </a:r>
        </a:p>
      </dsp:txBody>
      <dsp:txXfrm>
        <a:off x="335990" y="91897"/>
        <a:ext cx="4265780" cy="506120"/>
      </dsp:txXfrm>
    </dsp:sp>
    <dsp:sp modelId="{46880EA2-7187-5541-9A91-C5E17E0FF206}">
      <dsp:nvSpPr>
        <dsp:cNvPr id="0" name=""/>
        <dsp:cNvSpPr/>
      </dsp:nvSpPr>
      <dsp:spPr>
        <a:xfrm>
          <a:off x="0" y="1206797"/>
          <a:ext cx="61721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306002"/>
              <a:satOff val="-2273"/>
              <a:lumOff val="-129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800C9-F2AC-884E-B1E4-DC187502B590}">
      <dsp:nvSpPr>
        <dsp:cNvPr id="0" name=""/>
        <dsp:cNvSpPr/>
      </dsp:nvSpPr>
      <dsp:spPr>
        <a:xfrm>
          <a:off x="308610" y="926357"/>
          <a:ext cx="4320540" cy="560880"/>
        </a:xfrm>
        <a:prstGeom prst="roundRect">
          <a:avLst/>
        </a:prstGeom>
        <a:solidFill>
          <a:schemeClr val="accent5">
            <a:hueOff val="306002"/>
            <a:satOff val="-2273"/>
            <a:lumOff val="-1294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French Fries</a:t>
          </a:r>
        </a:p>
      </dsp:txBody>
      <dsp:txXfrm>
        <a:off x="335990" y="953737"/>
        <a:ext cx="4265780" cy="506120"/>
      </dsp:txXfrm>
    </dsp:sp>
    <dsp:sp modelId="{3EF540E2-EE29-164E-B991-77925F5ED485}">
      <dsp:nvSpPr>
        <dsp:cNvPr id="0" name=""/>
        <dsp:cNvSpPr/>
      </dsp:nvSpPr>
      <dsp:spPr>
        <a:xfrm>
          <a:off x="0" y="2068637"/>
          <a:ext cx="61721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612004"/>
              <a:satOff val="-4545"/>
              <a:lumOff val="-25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AB644-1381-1A41-8AB3-BDA543F836E8}">
      <dsp:nvSpPr>
        <dsp:cNvPr id="0" name=""/>
        <dsp:cNvSpPr/>
      </dsp:nvSpPr>
      <dsp:spPr>
        <a:xfrm>
          <a:off x="308610" y="1788197"/>
          <a:ext cx="4320540" cy="560880"/>
        </a:xfrm>
        <a:prstGeom prst="roundRect">
          <a:avLst/>
        </a:prstGeom>
        <a:solidFill>
          <a:schemeClr val="accent5">
            <a:hueOff val="612004"/>
            <a:satOff val="-4545"/>
            <a:lumOff val="-258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Hashbrowns</a:t>
          </a:r>
        </a:p>
      </dsp:txBody>
      <dsp:txXfrm>
        <a:off x="335990" y="1815577"/>
        <a:ext cx="4265780" cy="506120"/>
      </dsp:txXfrm>
    </dsp:sp>
    <dsp:sp modelId="{BD3DBF66-EE76-1A44-87BC-DFCE3CE14F41}">
      <dsp:nvSpPr>
        <dsp:cNvPr id="0" name=""/>
        <dsp:cNvSpPr/>
      </dsp:nvSpPr>
      <dsp:spPr>
        <a:xfrm>
          <a:off x="0" y="2930477"/>
          <a:ext cx="61721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918005"/>
              <a:satOff val="-6818"/>
              <a:lumOff val="-388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A5095-5F3C-3740-9DCB-1A6813AA85B1}">
      <dsp:nvSpPr>
        <dsp:cNvPr id="0" name=""/>
        <dsp:cNvSpPr/>
      </dsp:nvSpPr>
      <dsp:spPr>
        <a:xfrm>
          <a:off x="308610" y="2650037"/>
          <a:ext cx="4320540" cy="560880"/>
        </a:xfrm>
        <a:prstGeom prst="roundRect">
          <a:avLst/>
        </a:prstGeom>
        <a:solidFill>
          <a:schemeClr val="accent5">
            <a:hueOff val="918005"/>
            <a:satOff val="-6818"/>
            <a:lumOff val="-3883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Mashed</a:t>
          </a:r>
        </a:p>
      </dsp:txBody>
      <dsp:txXfrm>
        <a:off x="335990" y="2677417"/>
        <a:ext cx="4265780" cy="506120"/>
      </dsp:txXfrm>
    </dsp:sp>
    <dsp:sp modelId="{15FE167C-A37C-1E41-BBAC-BDFB6D0B94BF}">
      <dsp:nvSpPr>
        <dsp:cNvPr id="0" name=""/>
        <dsp:cNvSpPr/>
      </dsp:nvSpPr>
      <dsp:spPr>
        <a:xfrm>
          <a:off x="0" y="3792317"/>
          <a:ext cx="61721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224007"/>
              <a:satOff val="-9090"/>
              <a:lumOff val="-517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699CB1-45CF-144A-8E63-09DFB5BA2ACA}">
      <dsp:nvSpPr>
        <dsp:cNvPr id="0" name=""/>
        <dsp:cNvSpPr/>
      </dsp:nvSpPr>
      <dsp:spPr>
        <a:xfrm>
          <a:off x="308610" y="3511877"/>
          <a:ext cx="4320540" cy="560880"/>
        </a:xfrm>
        <a:prstGeom prst="roundRect">
          <a:avLst/>
        </a:prstGeom>
        <a:solidFill>
          <a:schemeClr val="accent5">
            <a:hueOff val="1224007"/>
            <a:satOff val="-9090"/>
            <a:lumOff val="-5177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Scalloped</a:t>
          </a:r>
          <a:r>
            <a:rPr lang="en-US" sz="1900" kern="1200" dirty="0"/>
            <a:t> </a:t>
          </a:r>
        </a:p>
      </dsp:txBody>
      <dsp:txXfrm>
        <a:off x="335990" y="3539257"/>
        <a:ext cx="4265780" cy="506120"/>
      </dsp:txXfrm>
    </dsp:sp>
    <dsp:sp modelId="{A396A05F-397E-F44F-86D5-69D962999335}">
      <dsp:nvSpPr>
        <dsp:cNvPr id="0" name=""/>
        <dsp:cNvSpPr/>
      </dsp:nvSpPr>
      <dsp:spPr>
        <a:xfrm>
          <a:off x="0" y="4654157"/>
          <a:ext cx="61721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530009"/>
              <a:satOff val="-11363"/>
              <a:lumOff val="-64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C6D8E-1B8E-A14D-AD33-78CD6AB9B2AE}">
      <dsp:nvSpPr>
        <dsp:cNvPr id="0" name=""/>
        <dsp:cNvSpPr/>
      </dsp:nvSpPr>
      <dsp:spPr>
        <a:xfrm>
          <a:off x="308610" y="4373717"/>
          <a:ext cx="4320540" cy="560880"/>
        </a:xfrm>
        <a:prstGeom prst="roundRect">
          <a:avLst/>
        </a:prstGeom>
        <a:solidFill>
          <a:schemeClr val="accent5">
            <a:hueOff val="1530009"/>
            <a:satOff val="-11363"/>
            <a:lumOff val="-6471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Smashed</a:t>
          </a:r>
        </a:p>
      </dsp:txBody>
      <dsp:txXfrm>
        <a:off x="335990" y="4401097"/>
        <a:ext cx="4265780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00895-A123-C54C-A368-5CC988D87DD4}">
      <dsp:nvSpPr>
        <dsp:cNvPr id="0" name=""/>
        <dsp:cNvSpPr/>
      </dsp:nvSpPr>
      <dsp:spPr>
        <a:xfrm>
          <a:off x="0" y="679037"/>
          <a:ext cx="6172199" cy="328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9031" tIns="374904" rIns="47903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Baked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French fries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Hashbrowns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Mashed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Scalloped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Smashed</a:t>
          </a:r>
        </a:p>
      </dsp:txBody>
      <dsp:txXfrm>
        <a:off x="0" y="679037"/>
        <a:ext cx="6172199" cy="3288600"/>
      </dsp:txXfrm>
    </dsp:sp>
    <dsp:sp modelId="{E3EAB8FF-AE58-9440-8E2E-C79B13CDAACE}">
      <dsp:nvSpPr>
        <dsp:cNvPr id="0" name=""/>
        <dsp:cNvSpPr/>
      </dsp:nvSpPr>
      <dsp:spPr>
        <a:xfrm>
          <a:off x="308610" y="413357"/>
          <a:ext cx="4320540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Six ways to prepare potatoes are:</a:t>
          </a:r>
        </a:p>
      </dsp:txBody>
      <dsp:txXfrm>
        <a:off x="334549" y="439296"/>
        <a:ext cx="4268662" cy="479482"/>
      </dsp:txXfrm>
    </dsp:sp>
    <dsp:sp modelId="{3BF5FC1C-3B42-E544-BC0F-EE01E0BC57BB}">
      <dsp:nvSpPr>
        <dsp:cNvPr id="0" name=""/>
        <dsp:cNvSpPr/>
      </dsp:nvSpPr>
      <dsp:spPr>
        <a:xfrm>
          <a:off x="0" y="4330517"/>
          <a:ext cx="61721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530009"/>
              <a:satOff val="-11363"/>
              <a:lumOff val="-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64DFD-7FE7-4942-A8D7-F50D4C4DBB77}">
      <dsp:nvSpPr>
        <dsp:cNvPr id="0" name=""/>
        <dsp:cNvSpPr/>
      </dsp:nvSpPr>
      <dsp:spPr>
        <a:xfrm>
          <a:off x="308610" y="4064837"/>
          <a:ext cx="4320540" cy="531360"/>
        </a:xfrm>
        <a:prstGeom prst="roundRect">
          <a:avLst/>
        </a:prstGeom>
        <a:solidFill>
          <a:schemeClr val="accent5">
            <a:hueOff val="1530009"/>
            <a:satOff val="-11363"/>
            <a:lumOff val="-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306" tIns="0" rIns="1633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All potatoes are great!</a:t>
          </a:r>
        </a:p>
      </dsp:txBody>
      <dsp:txXfrm>
        <a:off x="334549" y="4090776"/>
        <a:ext cx="4268662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E7884-5430-9347-A2DF-91871C6542A0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D739D-C4D2-FD42-A0BE-5E92F1FB6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71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D3B45"/>
                </a:solidFill>
                <a:effectLst/>
                <a:latin typeface="LatoWeb"/>
              </a:rPr>
              <a:t>This is a good design template choice for my topic because</a:t>
            </a:r>
            <a:r>
              <a:rPr lang="en-US" i="0" dirty="0"/>
              <a:t> it is simple and features the color brown, which blends nicely with the pictures of potatoes that I’ve inserted.</a:t>
            </a:r>
          </a:p>
          <a:p>
            <a:r>
              <a:rPr lang="en-US" dirty="0"/>
              <a:t>I modified the top level master slide by adding a background color and drop shadow to the footer. </a:t>
            </a:r>
          </a:p>
          <a:p>
            <a:r>
              <a:rPr lang="en-US" dirty="0"/>
              <a:t>I decided to use a picture of potatoes on a farm/raw in order to not show bias towards any one kind of cooked potato in the title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D739D-C4D2-FD42-A0BE-5E92F1FB67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51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went with a smart art because I liked how it looked over having an image blurred in the background (it seemed a bit too distracting).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D739D-C4D2-FD42-A0BE-5E92F1FB67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27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all of the body slides about the different types of ways to cook potatoes I liked the strong visual of having an image of that type of cooked potato as the entire slide with a text box stating the type in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D739D-C4D2-FD42-A0BE-5E92F1FB67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1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hashbrowns are often cooked two different ways I would include both while also utilizing animations in order to do so to keep with the picture is the entire slide theme.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D739D-C4D2-FD42-A0BE-5E92F1FB67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00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Again, I went with a smart art because I found it more pleasing to look at versus bullet points with a faded image background.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D739D-C4D2-FD42-A0BE-5E92F1FB67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50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demonstrated the ability to have a different background using this slide.</a:t>
            </a:r>
          </a:p>
          <a:p>
            <a:r>
              <a:rPr lang="en-US" dirty="0"/>
              <a:t>I demonstrated the ability to make objects animate in using this slide.</a:t>
            </a:r>
          </a:p>
          <a:p>
            <a:r>
              <a:rPr lang="en-US" dirty="0"/>
              <a:t>I demonstrated the ability to use a slide transition using this slide.</a:t>
            </a:r>
          </a:p>
          <a:p>
            <a:r>
              <a:rPr lang="en-US" dirty="0"/>
              <a:t>I demonstrated the ability to hyperlink an object to something outside this presentation using 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D739D-C4D2-FD42-A0BE-5E92F1FB67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7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DA46146A-8A4D-3641-BDB5-1F62F0581108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194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8FDB-C2E4-9C48-A46E-904D33E24FA6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8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D1252E5C-1683-1F47-9672-00629606A9DD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236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455D-D907-E74B-8872-2BD0AEE80A6E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1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1CB0-AF72-A54E-9952-003FF7CD46E1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5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1EE19-ADBD-6448-B702-4E18C8D1CF9A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1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48AF-14A5-D346-BB2C-801EE4E23E34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77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CEEC-4957-1849-B5E4-1B1A0B050F26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14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8FDEA-51F1-FF45-B76F-DAC4106A2699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5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1CD6BDF4-542A-E941-8B95-D9DFA99CADEA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45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8104C4EE-E7C6-FC44-AB80-53D748564A12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1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3F1BBB28-4C38-5E4A-8843-DB61E4807547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2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7" r:id="rId4"/>
    <p:sldLayoutId id="2147483766" r:id="rId5"/>
    <p:sldLayoutId id="2147483765" r:id="rId6"/>
    <p:sldLayoutId id="2147483764" r:id="rId7"/>
    <p:sldLayoutId id="2147483756" r:id="rId8"/>
    <p:sldLayoutId id="2147483757" r:id="rId9"/>
    <p:sldLayoutId id="2147483758" r:id="rId10"/>
    <p:sldLayoutId id="2147483759" r:id="rId11"/>
  </p:sldLayoutIdLst>
  <p:hf sldNum="0" hdr="0" ftr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9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12" Type="http://schemas.openxmlformats.org/officeDocument/2006/relationships/slide" Target="slide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1.xml"/><Relationship Id="rId11" Type="http://schemas.openxmlformats.org/officeDocument/2006/relationships/slide" Target="slide6.xml"/><Relationship Id="rId5" Type="http://schemas.openxmlformats.org/officeDocument/2006/relationships/image" Target="../media/image1.jpg"/><Relationship Id="rId15" Type="http://schemas.openxmlformats.org/officeDocument/2006/relationships/image" Target="../media/image2.png"/><Relationship Id="rId10" Type="http://schemas.openxmlformats.org/officeDocument/2006/relationships/slide" Target="slide3.xml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Relationship Id="rId14" Type="http://schemas.openxmlformats.org/officeDocument/2006/relationships/slide" Target="slide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astingtable.com/740270/the-origin-of-french-fries-might-surprise-you/" TargetMode="External"/><Relationship Id="rId4" Type="http://schemas.openxmlformats.org/officeDocument/2006/relationships/hyperlink" Target="https://food52.com/blog/26773-how-to-cook-potatoe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slide" Target="slide5.xml"/><Relationship Id="rId1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12" Type="http://schemas.openxmlformats.org/officeDocument/2006/relationships/slide" Target="slide2.xml"/><Relationship Id="rId17" Type="http://schemas.openxmlformats.org/officeDocument/2006/relationships/slide" Target="slide7.xml"/><Relationship Id="rId2" Type="http://schemas.openxmlformats.org/officeDocument/2006/relationships/audio" Target="../media/media2.m4a"/><Relationship Id="rId16" Type="http://schemas.openxmlformats.org/officeDocument/2006/relationships/slide" Target="slide6.xml"/><Relationship Id="rId20" Type="http://schemas.openxmlformats.org/officeDocument/2006/relationships/image" Target="../media/image2.png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11" Type="http://schemas.openxmlformats.org/officeDocument/2006/relationships/slide" Target="slide1.xml"/><Relationship Id="rId5" Type="http://schemas.openxmlformats.org/officeDocument/2006/relationships/diagramData" Target="../diagrams/data1.xml"/><Relationship Id="rId15" Type="http://schemas.openxmlformats.org/officeDocument/2006/relationships/slide" Target="slide3.xml"/><Relationship Id="rId10" Type="http://schemas.openxmlformats.org/officeDocument/2006/relationships/slide" Target="slide10.xml"/><Relationship Id="rId19" Type="http://schemas.openxmlformats.org/officeDocument/2006/relationships/slide" Target="slide8.xml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slide" Target="slide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1.xml"/><Relationship Id="rId11" Type="http://schemas.openxmlformats.org/officeDocument/2006/relationships/slide" Target="slide6.xml"/><Relationship Id="rId5" Type="http://schemas.openxmlformats.org/officeDocument/2006/relationships/image" Target="../media/image3.jpg"/><Relationship Id="rId15" Type="http://schemas.openxmlformats.org/officeDocument/2006/relationships/image" Target="../media/image2.png"/><Relationship Id="rId10" Type="http://schemas.openxmlformats.org/officeDocument/2006/relationships/slide" Target="slide3.xml"/><Relationship Id="rId4" Type="http://schemas.openxmlformats.org/officeDocument/2006/relationships/notesSlide" Target="../notesSlides/notesSlide3.xml"/><Relationship Id="rId9" Type="http://schemas.openxmlformats.org/officeDocument/2006/relationships/slide" Target="slide4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slide" Target="slide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2.xml"/><Relationship Id="rId11" Type="http://schemas.openxmlformats.org/officeDocument/2006/relationships/slide" Target="slide7.xml"/><Relationship Id="rId5" Type="http://schemas.openxmlformats.org/officeDocument/2006/relationships/slide" Target="slide1.xml"/><Relationship Id="rId10" Type="http://schemas.openxmlformats.org/officeDocument/2006/relationships/slide" Target="slide6.xml"/><Relationship Id="rId4" Type="http://schemas.openxmlformats.org/officeDocument/2006/relationships/image" Target="../media/image4.jpg"/><Relationship Id="rId9" Type="http://schemas.openxmlformats.org/officeDocument/2006/relationships/slide" Target="slide3.xml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slide" Target="slide3.xml"/><Relationship Id="rId1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6.jpeg"/><Relationship Id="rId12" Type="http://schemas.openxmlformats.org/officeDocument/2006/relationships/slide" Target="slide4.xml"/><Relationship Id="rId17" Type="http://schemas.openxmlformats.org/officeDocument/2006/relationships/slide" Target="slide8.xml"/><Relationship Id="rId2" Type="http://schemas.microsoft.com/office/2007/relationships/media" Target="../media/media5.m4a"/><Relationship Id="rId16" Type="http://schemas.openxmlformats.org/officeDocument/2006/relationships/slide" Target="slide9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11" Type="http://schemas.openxmlformats.org/officeDocument/2006/relationships/slide" Target="slide5.xml"/><Relationship Id="rId5" Type="http://schemas.openxmlformats.org/officeDocument/2006/relationships/notesSlide" Target="../notesSlides/notesSlide4.xml"/><Relationship Id="rId15" Type="http://schemas.openxmlformats.org/officeDocument/2006/relationships/slide" Target="slide7.xml"/><Relationship Id="rId10" Type="http://schemas.openxmlformats.org/officeDocument/2006/relationships/slide" Target="slide2.xml"/><Relationship Id="rId4" Type="http://schemas.openxmlformats.org/officeDocument/2006/relationships/slideLayout" Target="../slideLayouts/slideLayout7.xml"/><Relationship Id="rId9" Type="http://schemas.openxmlformats.org/officeDocument/2006/relationships/slide" Target="slide1.xml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slide" Target="slide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2.xml"/><Relationship Id="rId11" Type="http://schemas.openxmlformats.org/officeDocument/2006/relationships/slide" Target="slide7.xml"/><Relationship Id="rId5" Type="http://schemas.openxmlformats.org/officeDocument/2006/relationships/slide" Target="slide1.xml"/><Relationship Id="rId10" Type="http://schemas.openxmlformats.org/officeDocument/2006/relationships/slide" Target="slide6.xml"/><Relationship Id="rId4" Type="http://schemas.openxmlformats.org/officeDocument/2006/relationships/image" Target="../media/image8.jpeg"/><Relationship Id="rId9" Type="http://schemas.openxmlformats.org/officeDocument/2006/relationships/slide" Target="slide3.xml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slide" Target="slide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2.xml"/><Relationship Id="rId11" Type="http://schemas.openxmlformats.org/officeDocument/2006/relationships/slide" Target="slide7.xml"/><Relationship Id="rId5" Type="http://schemas.openxmlformats.org/officeDocument/2006/relationships/slide" Target="slide1.xml"/><Relationship Id="rId10" Type="http://schemas.openxmlformats.org/officeDocument/2006/relationships/slide" Target="slide6.xml"/><Relationship Id="rId4" Type="http://schemas.openxmlformats.org/officeDocument/2006/relationships/image" Target="../media/image9.jpeg"/><Relationship Id="rId9" Type="http://schemas.openxmlformats.org/officeDocument/2006/relationships/slide" Target="slide3.xml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slide" Target="slide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2.xml"/><Relationship Id="rId11" Type="http://schemas.openxmlformats.org/officeDocument/2006/relationships/slide" Target="slide7.xml"/><Relationship Id="rId5" Type="http://schemas.openxmlformats.org/officeDocument/2006/relationships/slide" Target="slide1.xml"/><Relationship Id="rId10" Type="http://schemas.openxmlformats.org/officeDocument/2006/relationships/slide" Target="slide6.xml"/><Relationship Id="rId4" Type="http://schemas.openxmlformats.org/officeDocument/2006/relationships/image" Target="../media/image10.jpeg"/><Relationship Id="rId9" Type="http://schemas.openxmlformats.org/officeDocument/2006/relationships/slide" Target="slide3.xml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slide" Target="slide4.xml"/><Relationship Id="rId18" Type="http://schemas.openxmlformats.org/officeDocument/2006/relationships/slide" Target="slide8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openxmlformats.org/officeDocument/2006/relationships/audio" Target="../media/media9.m4a"/><Relationship Id="rId16" Type="http://schemas.openxmlformats.org/officeDocument/2006/relationships/slide" Target="slide7.xml"/><Relationship Id="rId1" Type="http://schemas.microsoft.com/office/2007/relationships/media" Target="../media/media9.m4a"/><Relationship Id="rId6" Type="http://schemas.openxmlformats.org/officeDocument/2006/relationships/diagramLayout" Target="../diagrams/layout2.xml"/><Relationship Id="rId11" Type="http://schemas.openxmlformats.org/officeDocument/2006/relationships/slide" Target="slide2.xml"/><Relationship Id="rId5" Type="http://schemas.openxmlformats.org/officeDocument/2006/relationships/diagramData" Target="../diagrams/data2.xml"/><Relationship Id="rId15" Type="http://schemas.openxmlformats.org/officeDocument/2006/relationships/slide" Target="slide6.xml"/><Relationship Id="rId10" Type="http://schemas.openxmlformats.org/officeDocument/2006/relationships/slide" Target="slide1.xml"/><Relationship Id="rId19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2.xml"/><Relationship Id="rId1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D93057-B056-4D1D-B0DA-F1619DAA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8D1F8-3346-440C-4490-9E06B6773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103" y="1057522"/>
            <a:ext cx="4741843" cy="217343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3700" dirty="0">
                <a:solidFill>
                  <a:schemeClr val="bg1"/>
                </a:solidFill>
              </a:rPr>
              <a:t>Different Ways to Cook Potatoes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26E5A-99BD-188D-7A33-539B467AF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104" y="3751119"/>
            <a:ext cx="4797502" cy="1606163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By: Mandy Lubinski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B41592-BC5E-4AE2-8CA7-91C73FD8F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574A3D-9991-4D4A-91DF-0D0DE47DB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A56255-4961-41E1-887B-7319F23C9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hand reaching for potatoes in the dirt&#10;&#10;Description automatically generated">
            <a:extLst>
              <a:ext uri="{FF2B5EF4-FFF2-40B4-BE49-F238E27FC236}">
                <a16:creationId xmlns:a16="http://schemas.microsoft.com/office/drawing/2014/main" id="{1C70C29F-B8BD-5498-1011-F78AA4DBF0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05" r="-1" b="7441"/>
          <a:stretch/>
        </p:blipFill>
        <p:spPr>
          <a:xfrm>
            <a:off x="6859936" y="-2"/>
            <a:ext cx="5332064" cy="68580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D635F-76E5-BA58-84BE-CDFDA6AF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BA72FC2-EB11-C240-AD99-6009AB5A3743}" type="datetime1">
              <a:rPr lang="en-US" smtClean="0">
                <a:solidFill>
                  <a:srgbClr val="FFFFFF"/>
                </a:solidFill>
              </a:rPr>
              <a:t>10/30/24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ounded 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4B020A04-6B8F-BA1C-23F1-BAA4D1BEA126}"/>
              </a:ext>
            </a:extLst>
          </p:cNvPr>
          <p:cNvSpPr/>
          <p:nvPr/>
        </p:nvSpPr>
        <p:spPr>
          <a:xfrm>
            <a:off x="1134780" y="6159468"/>
            <a:ext cx="942757" cy="299784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9" name="Rounded 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1C55D542-680B-2754-68D3-D8759A64E4B0}"/>
              </a:ext>
            </a:extLst>
          </p:cNvPr>
          <p:cNvSpPr/>
          <p:nvPr/>
        </p:nvSpPr>
        <p:spPr>
          <a:xfrm>
            <a:off x="2201579" y="6159468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Overview</a:t>
            </a:r>
            <a:endParaRPr lang="en-US" sz="1400" dirty="0"/>
          </a:p>
        </p:txBody>
      </p:sp>
      <p:sp>
        <p:nvSpPr>
          <p:cNvPr id="11" name="Rounded Rectangle 10">
            <a:hlinkClick r:id="rId8" action="ppaction://hlinksldjump"/>
            <a:extLst>
              <a:ext uri="{FF2B5EF4-FFF2-40B4-BE49-F238E27FC236}">
                <a16:creationId xmlns:a16="http://schemas.microsoft.com/office/drawing/2014/main" id="{3E290067-D169-2570-B269-E49395F65A9B}"/>
              </a:ext>
            </a:extLst>
          </p:cNvPr>
          <p:cNvSpPr/>
          <p:nvPr/>
        </p:nvSpPr>
        <p:spPr>
          <a:xfrm>
            <a:off x="5413542" y="6159468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Hashbrowns</a:t>
            </a:r>
          </a:p>
        </p:txBody>
      </p:sp>
      <p:sp>
        <p:nvSpPr>
          <p:cNvPr id="13" name="Rounded Rectangle 12">
            <a:hlinkClick r:id="rId9" action="ppaction://hlinksldjump"/>
            <a:extLst>
              <a:ext uri="{FF2B5EF4-FFF2-40B4-BE49-F238E27FC236}">
                <a16:creationId xmlns:a16="http://schemas.microsoft.com/office/drawing/2014/main" id="{4EC0EB3F-3F59-A0AE-5B71-97EA93E06685}"/>
              </a:ext>
            </a:extLst>
          </p:cNvPr>
          <p:cNvSpPr/>
          <p:nvPr/>
        </p:nvSpPr>
        <p:spPr>
          <a:xfrm>
            <a:off x="4335661" y="6161976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French Fries</a:t>
            </a:r>
          </a:p>
        </p:txBody>
      </p:sp>
      <p:sp>
        <p:nvSpPr>
          <p:cNvPr id="15" name="Rounded Rectangle 14">
            <a:hlinkClick r:id="rId10" action="ppaction://hlinksldjump"/>
            <a:extLst>
              <a:ext uri="{FF2B5EF4-FFF2-40B4-BE49-F238E27FC236}">
                <a16:creationId xmlns:a16="http://schemas.microsoft.com/office/drawing/2014/main" id="{9E902A9A-E94D-7695-26D1-936DB8DA7B9B}"/>
              </a:ext>
            </a:extLst>
          </p:cNvPr>
          <p:cNvSpPr/>
          <p:nvPr/>
        </p:nvSpPr>
        <p:spPr>
          <a:xfrm>
            <a:off x="3257780" y="6159468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Baked</a:t>
            </a:r>
          </a:p>
        </p:txBody>
      </p:sp>
      <p:sp>
        <p:nvSpPr>
          <p:cNvPr id="17" name="Rounded Rectangle 16">
            <a:hlinkClick r:id="rId11" action="ppaction://hlinksldjump"/>
            <a:extLst>
              <a:ext uri="{FF2B5EF4-FFF2-40B4-BE49-F238E27FC236}">
                <a16:creationId xmlns:a16="http://schemas.microsoft.com/office/drawing/2014/main" id="{9932A772-2D9B-C1E4-AC81-4B2878FFD9BD}"/>
              </a:ext>
            </a:extLst>
          </p:cNvPr>
          <p:cNvSpPr/>
          <p:nvPr/>
        </p:nvSpPr>
        <p:spPr>
          <a:xfrm>
            <a:off x="1651196" y="6537960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Mashed</a:t>
            </a:r>
          </a:p>
        </p:txBody>
      </p:sp>
      <p:sp>
        <p:nvSpPr>
          <p:cNvPr id="19" name="Rounded Rectangle 18">
            <a:hlinkClick r:id="rId12" action="ppaction://hlinksldjump"/>
            <a:extLst>
              <a:ext uri="{FF2B5EF4-FFF2-40B4-BE49-F238E27FC236}">
                <a16:creationId xmlns:a16="http://schemas.microsoft.com/office/drawing/2014/main" id="{05D43FC2-9ED0-D6FD-8892-D94734CA303C}"/>
              </a:ext>
            </a:extLst>
          </p:cNvPr>
          <p:cNvSpPr/>
          <p:nvPr/>
        </p:nvSpPr>
        <p:spPr>
          <a:xfrm>
            <a:off x="2770779" y="6537960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Scalloped</a:t>
            </a:r>
            <a:endParaRPr lang="en-US" sz="1400" dirty="0"/>
          </a:p>
        </p:txBody>
      </p:sp>
      <p:sp>
        <p:nvSpPr>
          <p:cNvPr id="20" name="Rounded Rectangle 19">
            <a:hlinkClick r:id="rId13" action="ppaction://hlinksldjump"/>
            <a:extLst>
              <a:ext uri="{FF2B5EF4-FFF2-40B4-BE49-F238E27FC236}">
                <a16:creationId xmlns:a16="http://schemas.microsoft.com/office/drawing/2014/main" id="{1EB5BADE-A23F-2094-0996-B5C8B8581983}"/>
              </a:ext>
            </a:extLst>
          </p:cNvPr>
          <p:cNvSpPr/>
          <p:nvPr/>
        </p:nvSpPr>
        <p:spPr>
          <a:xfrm>
            <a:off x="4952415" y="6532589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Summary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356D533E-34C0-D945-F6C0-DC8EF7BE5560}"/>
              </a:ext>
            </a:extLst>
          </p:cNvPr>
          <p:cNvSpPr/>
          <p:nvPr/>
        </p:nvSpPr>
        <p:spPr>
          <a:xfrm>
            <a:off x="3864282" y="6532589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Smashed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06ACB1B0-E763-002F-4495-5E2A13342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3"/>
    </mc:Choice>
    <mc:Fallback xmlns="">
      <p:transition spd="slow" advTm="19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2C7AE-1E7D-87E4-65FF-F50C71C18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Sources</a:t>
            </a:r>
          </a:p>
        </p:txBody>
      </p:sp>
      <p:sp>
        <p:nvSpPr>
          <p:cNvPr id="4" name="Rounded 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5F721EE2-73AA-5DC8-FB5E-45593FF82BED}"/>
              </a:ext>
            </a:extLst>
          </p:cNvPr>
          <p:cNvSpPr/>
          <p:nvPr/>
        </p:nvSpPr>
        <p:spPr>
          <a:xfrm>
            <a:off x="9852235" y="6153150"/>
            <a:ext cx="2034968" cy="44631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Go Back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CD7B8-8662-AA78-ED81-19F104D5B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C76D-F263-AD4E-AE88-C8F1013C5BFA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7" name="Rounded Rectangle 6">
            <a:hlinkClick r:id="rId4"/>
            <a:extLst>
              <a:ext uri="{FF2B5EF4-FFF2-40B4-BE49-F238E27FC236}">
                <a16:creationId xmlns:a16="http://schemas.microsoft.com/office/drawing/2014/main" id="{48A0C182-E263-9EF4-2582-5DBD19803B1E}"/>
              </a:ext>
            </a:extLst>
          </p:cNvPr>
          <p:cNvSpPr/>
          <p:nvPr/>
        </p:nvSpPr>
        <p:spPr>
          <a:xfrm>
            <a:off x="6182138" y="1591503"/>
            <a:ext cx="4611757" cy="113968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list of different ways to cook potatoes</a:t>
            </a:r>
          </a:p>
        </p:txBody>
      </p:sp>
      <p:sp>
        <p:nvSpPr>
          <p:cNvPr id="8" name="Rounded Rectangle 7">
            <a:hlinkClick r:id="rId5"/>
            <a:extLst>
              <a:ext uri="{FF2B5EF4-FFF2-40B4-BE49-F238E27FC236}">
                <a16:creationId xmlns:a16="http://schemas.microsoft.com/office/drawing/2014/main" id="{537CB02A-CDA7-36A1-CACB-612328205D1D}"/>
              </a:ext>
            </a:extLst>
          </p:cNvPr>
          <p:cNvSpPr/>
          <p:nvPr/>
        </p:nvSpPr>
        <p:spPr>
          <a:xfrm>
            <a:off x="6182138" y="3872326"/>
            <a:ext cx="4611757" cy="113968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Origin of French fries</a:t>
            </a:r>
          </a:p>
        </p:txBody>
      </p:sp>
    </p:spTree>
    <p:extLst>
      <p:ext uri="{BB962C8B-B14F-4D97-AF65-F5344CB8AC3E}">
        <p14:creationId xmlns:p14="http://schemas.microsoft.com/office/powerpoint/2010/main" val="4101415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304E-6617-D95E-4E1C-3F673821F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FF1239-18FA-2A0D-A8FF-3D545BCD79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752306"/>
              </p:ext>
            </p:extLst>
          </p:nvPr>
        </p:nvGraphicFramePr>
        <p:xfrm>
          <a:off x="5376863" y="704850"/>
          <a:ext cx="6172200" cy="5197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ounded Rectangle 4">
            <a:hlinkClick r:id="rId10" action="ppaction://hlinksldjump"/>
            <a:extLst>
              <a:ext uri="{FF2B5EF4-FFF2-40B4-BE49-F238E27FC236}">
                <a16:creationId xmlns:a16="http://schemas.microsoft.com/office/drawing/2014/main" id="{4699CC37-1E16-F6B3-CD76-D3E6B1ED6F37}"/>
              </a:ext>
            </a:extLst>
          </p:cNvPr>
          <p:cNvSpPr/>
          <p:nvPr/>
        </p:nvSpPr>
        <p:spPr>
          <a:xfrm>
            <a:off x="9962756" y="181837"/>
            <a:ext cx="2034968" cy="446315"/>
          </a:xfrm>
          <a:prstGeom prst="roundRect">
            <a:avLst/>
          </a:prstGeom>
          <a:solidFill>
            <a:srgbClr val="718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Sources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695284-7260-D684-D6C4-E87E46839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92A1-C656-534B-84A4-1B0182DA2504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34" name="Rounded Rectangle 33">
            <a:hlinkClick r:id="rId11" action="ppaction://hlinksldjump"/>
            <a:extLst>
              <a:ext uri="{FF2B5EF4-FFF2-40B4-BE49-F238E27FC236}">
                <a16:creationId xmlns:a16="http://schemas.microsoft.com/office/drawing/2014/main" id="{609395AB-AC3A-CBE2-F0FA-F8D65E7AB1E8}"/>
              </a:ext>
            </a:extLst>
          </p:cNvPr>
          <p:cNvSpPr/>
          <p:nvPr/>
        </p:nvSpPr>
        <p:spPr>
          <a:xfrm>
            <a:off x="5880401" y="6003258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35" name="Rounded Rectangle 34">
            <a:hlinkClick r:id="rId12" action="ppaction://hlinksldjump"/>
            <a:extLst>
              <a:ext uri="{FF2B5EF4-FFF2-40B4-BE49-F238E27FC236}">
                <a16:creationId xmlns:a16="http://schemas.microsoft.com/office/drawing/2014/main" id="{76F59A90-F0F5-1603-7D5C-A6903F5D997E}"/>
              </a:ext>
            </a:extLst>
          </p:cNvPr>
          <p:cNvSpPr/>
          <p:nvPr/>
        </p:nvSpPr>
        <p:spPr>
          <a:xfrm>
            <a:off x="6947200" y="6003258"/>
            <a:ext cx="942757" cy="299784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Overview</a:t>
            </a:r>
            <a:endParaRPr lang="en-US" sz="1400" dirty="0"/>
          </a:p>
        </p:txBody>
      </p:sp>
      <p:sp>
        <p:nvSpPr>
          <p:cNvPr id="36" name="Rounded Rectangle 35">
            <a:hlinkClick r:id="rId13" action="ppaction://hlinksldjump"/>
            <a:extLst>
              <a:ext uri="{FF2B5EF4-FFF2-40B4-BE49-F238E27FC236}">
                <a16:creationId xmlns:a16="http://schemas.microsoft.com/office/drawing/2014/main" id="{5119CFAD-AD83-C1FC-036C-370EB6F0BE06}"/>
              </a:ext>
            </a:extLst>
          </p:cNvPr>
          <p:cNvSpPr/>
          <p:nvPr/>
        </p:nvSpPr>
        <p:spPr>
          <a:xfrm>
            <a:off x="10159163" y="6003258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Hashbrowns</a:t>
            </a:r>
          </a:p>
        </p:txBody>
      </p:sp>
      <p:sp>
        <p:nvSpPr>
          <p:cNvPr id="37" name="Rounded Rectangle 36">
            <a:hlinkClick r:id="rId14" action="ppaction://hlinksldjump"/>
            <a:extLst>
              <a:ext uri="{FF2B5EF4-FFF2-40B4-BE49-F238E27FC236}">
                <a16:creationId xmlns:a16="http://schemas.microsoft.com/office/drawing/2014/main" id="{CE9C890A-AB6F-4C3D-04A7-1A4D57B82E32}"/>
              </a:ext>
            </a:extLst>
          </p:cNvPr>
          <p:cNvSpPr/>
          <p:nvPr/>
        </p:nvSpPr>
        <p:spPr>
          <a:xfrm>
            <a:off x="9081282" y="6005766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French Fries</a:t>
            </a:r>
          </a:p>
        </p:txBody>
      </p:sp>
      <p:sp>
        <p:nvSpPr>
          <p:cNvPr id="38" name="Rounded Rectangle 37">
            <a:hlinkClick r:id="rId15" action="ppaction://hlinksldjump"/>
            <a:extLst>
              <a:ext uri="{FF2B5EF4-FFF2-40B4-BE49-F238E27FC236}">
                <a16:creationId xmlns:a16="http://schemas.microsoft.com/office/drawing/2014/main" id="{29A4D57D-8E26-447C-225F-EC6AEAADB28D}"/>
              </a:ext>
            </a:extLst>
          </p:cNvPr>
          <p:cNvSpPr/>
          <p:nvPr/>
        </p:nvSpPr>
        <p:spPr>
          <a:xfrm>
            <a:off x="8003401" y="6003258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Baked</a:t>
            </a:r>
          </a:p>
        </p:txBody>
      </p:sp>
      <p:sp>
        <p:nvSpPr>
          <p:cNvPr id="39" name="Rounded Rectangle 38">
            <a:hlinkClick r:id="rId16" action="ppaction://hlinksldjump"/>
            <a:extLst>
              <a:ext uri="{FF2B5EF4-FFF2-40B4-BE49-F238E27FC236}">
                <a16:creationId xmlns:a16="http://schemas.microsoft.com/office/drawing/2014/main" id="{43E89A50-B2FD-2201-FBAC-AB36F4C39F7A}"/>
              </a:ext>
            </a:extLst>
          </p:cNvPr>
          <p:cNvSpPr/>
          <p:nvPr/>
        </p:nvSpPr>
        <p:spPr>
          <a:xfrm>
            <a:off x="6396817" y="6381750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Mashed</a:t>
            </a:r>
          </a:p>
        </p:txBody>
      </p:sp>
      <p:sp>
        <p:nvSpPr>
          <p:cNvPr id="40" name="Rounded Rectangle 39">
            <a:hlinkClick r:id="rId17" action="ppaction://hlinksldjump"/>
            <a:extLst>
              <a:ext uri="{FF2B5EF4-FFF2-40B4-BE49-F238E27FC236}">
                <a16:creationId xmlns:a16="http://schemas.microsoft.com/office/drawing/2014/main" id="{171E16AA-18C7-7EA6-B6BF-20D2DF6C7EC1}"/>
              </a:ext>
            </a:extLst>
          </p:cNvPr>
          <p:cNvSpPr/>
          <p:nvPr/>
        </p:nvSpPr>
        <p:spPr>
          <a:xfrm>
            <a:off x="7516400" y="6381750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Scalloped</a:t>
            </a:r>
            <a:endParaRPr lang="en-US" sz="1400" dirty="0"/>
          </a:p>
        </p:txBody>
      </p:sp>
      <p:sp>
        <p:nvSpPr>
          <p:cNvPr id="41" name="Rounded Rectangle 40">
            <a:hlinkClick r:id="rId18" action="ppaction://hlinksldjump"/>
            <a:extLst>
              <a:ext uri="{FF2B5EF4-FFF2-40B4-BE49-F238E27FC236}">
                <a16:creationId xmlns:a16="http://schemas.microsoft.com/office/drawing/2014/main" id="{9047EE99-16CC-ECD2-A60F-CA4FF104931A}"/>
              </a:ext>
            </a:extLst>
          </p:cNvPr>
          <p:cNvSpPr/>
          <p:nvPr/>
        </p:nvSpPr>
        <p:spPr>
          <a:xfrm>
            <a:off x="9698036" y="6376379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Summary</a:t>
            </a:r>
          </a:p>
        </p:txBody>
      </p:sp>
      <p:sp>
        <p:nvSpPr>
          <p:cNvPr id="42" name="Rounded Rectangle 41">
            <a:hlinkClick r:id="rId19" action="ppaction://hlinksldjump"/>
            <a:extLst>
              <a:ext uri="{FF2B5EF4-FFF2-40B4-BE49-F238E27FC236}">
                <a16:creationId xmlns:a16="http://schemas.microsoft.com/office/drawing/2014/main" id="{57F60C9A-9A43-3A6C-2B90-D5231E3867D0}"/>
              </a:ext>
            </a:extLst>
          </p:cNvPr>
          <p:cNvSpPr/>
          <p:nvPr/>
        </p:nvSpPr>
        <p:spPr>
          <a:xfrm>
            <a:off x="8609903" y="6376379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Smashed</a:t>
            </a:r>
          </a:p>
        </p:txBody>
      </p:sp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5D296E66-C6C7-7B00-F9EF-9455B33F7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6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4"/>
    </mc:Choice>
    <mc:Fallback xmlns="">
      <p:transition spd="slow" advTm="1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57EC9F-67D4-124B-E307-14D542CF9D81}"/>
              </a:ext>
            </a:extLst>
          </p:cNvPr>
          <p:cNvSpPr txBox="1"/>
          <p:nvPr/>
        </p:nvSpPr>
        <p:spPr>
          <a:xfrm>
            <a:off x="446315" y="522514"/>
            <a:ext cx="224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Baked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0685BB-E248-2122-8F70-A667ACB4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A777-2461-9146-80AE-EA9FC238F758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4" name="Rounded 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9C43262A-8D56-D2AE-B19F-3E9D2EB873D0}"/>
              </a:ext>
            </a:extLst>
          </p:cNvPr>
          <p:cNvSpPr/>
          <p:nvPr/>
        </p:nvSpPr>
        <p:spPr>
          <a:xfrm>
            <a:off x="2359678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5" name="Rounded Rectangle 4">
            <a:hlinkClick r:id="rId7" action="ppaction://hlinksldjump"/>
            <a:extLst>
              <a:ext uri="{FF2B5EF4-FFF2-40B4-BE49-F238E27FC236}">
                <a16:creationId xmlns:a16="http://schemas.microsoft.com/office/drawing/2014/main" id="{DC055653-8F3B-A0F8-15BE-C674D7D6C1A4}"/>
              </a:ext>
            </a:extLst>
          </p:cNvPr>
          <p:cNvSpPr/>
          <p:nvPr/>
        </p:nvSpPr>
        <p:spPr>
          <a:xfrm>
            <a:off x="3453181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Overview</a:t>
            </a:r>
            <a:endParaRPr lang="en-US" sz="1400" dirty="0"/>
          </a:p>
        </p:txBody>
      </p:sp>
      <p:sp>
        <p:nvSpPr>
          <p:cNvPr id="6" name="Rounded Rectangle 5">
            <a:hlinkClick r:id="rId8" action="ppaction://hlinksldjump"/>
            <a:extLst>
              <a:ext uri="{FF2B5EF4-FFF2-40B4-BE49-F238E27FC236}">
                <a16:creationId xmlns:a16="http://schemas.microsoft.com/office/drawing/2014/main" id="{A5118197-4CDA-2371-10F9-62BABB17E544}"/>
              </a:ext>
            </a:extLst>
          </p:cNvPr>
          <p:cNvSpPr/>
          <p:nvPr/>
        </p:nvSpPr>
        <p:spPr>
          <a:xfrm>
            <a:off x="6733690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Hashbrowns</a:t>
            </a:r>
          </a:p>
        </p:txBody>
      </p:sp>
      <p:sp>
        <p:nvSpPr>
          <p:cNvPr id="7" name="Rounded Rectangle 6">
            <a:hlinkClick r:id="rId9" action="ppaction://hlinksldjump"/>
            <a:extLst>
              <a:ext uri="{FF2B5EF4-FFF2-40B4-BE49-F238E27FC236}">
                <a16:creationId xmlns:a16="http://schemas.microsoft.com/office/drawing/2014/main" id="{1A03B9FB-FE47-08F3-1C1E-6A1E8A041828}"/>
              </a:ext>
            </a:extLst>
          </p:cNvPr>
          <p:cNvSpPr/>
          <p:nvPr/>
        </p:nvSpPr>
        <p:spPr>
          <a:xfrm>
            <a:off x="5640187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French Fries</a:t>
            </a:r>
          </a:p>
        </p:txBody>
      </p:sp>
      <p:sp>
        <p:nvSpPr>
          <p:cNvPr id="8" name="Rounded Rectangle 7">
            <a:hlinkClick r:id="rId10" action="ppaction://hlinksldjump"/>
            <a:extLst>
              <a:ext uri="{FF2B5EF4-FFF2-40B4-BE49-F238E27FC236}">
                <a16:creationId xmlns:a16="http://schemas.microsoft.com/office/drawing/2014/main" id="{FC718DB3-49FC-2079-D66D-6EEC8EA9CA41}"/>
              </a:ext>
            </a:extLst>
          </p:cNvPr>
          <p:cNvSpPr/>
          <p:nvPr/>
        </p:nvSpPr>
        <p:spPr>
          <a:xfrm>
            <a:off x="4546684" y="6452562"/>
            <a:ext cx="942757" cy="299784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Baked</a:t>
            </a:r>
          </a:p>
        </p:txBody>
      </p:sp>
      <p:sp>
        <p:nvSpPr>
          <p:cNvPr id="9" name="Rounded Rectangle 8">
            <a:hlinkClick r:id="rId11" action="ppaction://hlinksldjump"/>
            <a:extLst>
              <a:ext uri="{FF2B5EF4-FFF2-40B4-BE49-F238E27FC236}">
                <a16:creationId xmlns:a16="http://schemas.microsoft.com/office/drawing/2014/main" id="{511BC2AC-4605-8CE1-8D72-3779D49DAFFC}"/>
              </a:ext>
            </a:extLst>
          </p:cNvPr>
          <p:cNvSpPr/>
          <p:nvPr/>
        </p:nvSpPr>
        <p:spPr>
          <a:xfrm>
            <a:off x="7823433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Mashed</a:t>
            </a:r>
          </a:p>
        </p:txBody>
      </p:sp>
      <p:sp>
        <p:nvSpPr>
          <p:cNvPr id="10" name="Rounded Rectangle 9">
            <a:hlinkClick r:id="rId12" action="ppaction://hlinksldjump"/>
            <a:extLst>
              <a:ext uri="{FF2B5EF4-FFF2-40B4-BE49-F238E27FC236}">
                <a16:creationId xmlns:a16="http://schemas.microsoft.com/office/drawing/2014/main" id="{46F87159-6772-AB3E-3274-B1EE2172E349}"/>
              </a:ext>
            </a:extLst>
          </p:cNvPr>
          <p:cNvSpPr/>
          <p:nvPr/>
        </p:nvSpPr>
        <p:spPr>
          <a:xfrm>
            <a:off x="8916936" y="6466776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Scalloped</a:t>
            </a:r>
            <a:endParaRPr lang="en-US" sz="1400" dirty="0"/>
          </a:p>
        </p:txBody>
      </p:sp>
      <p:sp>
        <p:nvSpPr>
          <p:cNvPr id="11" name="Rounded Rectangle 10">
            <a:hlinkClick r:id="rId13" action="ppaction://hlinksldjump"/>
            <a:extLst>
              <a:ext uri="{FF2B5EF4-FFF2-40B4-BE49-F238E27FC236}">
                <a16:creationId xmlns:a16="http://schemas.microsoft.com/office/drawing/2014/main" id="{A9C2C2AC-D755-A482-4112-165FB4AACD28}"/>
              </a:ext>
            </a:extLst>
          </p:cNvPr>
          <p:cNvSpPr/>
          <p:nvPr/>
        </p:nvSpPr>
        <p:spPr>
          <a:xfrm>
            <a:off x="11098572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Summary</a:t>
            </a:r>
          </a:p>
        </p:txBody>
      </p:sp>
      <p:sp>
        <p:nvSpPr>
          <p:cNvPr id="12" name="Rounded Rectangle 11">
            <a:hlinkClick r:id="rId14" action="ppaction://hlinksldjump"/>
            <a:extLst>
              <a:ext uri="{FF2B5EF4-FFF2-40B4-BE49-F238E27FC236}">
                <a16:creationId xmlns:a16="http://schemas.microsoft.com/office/drawing/2014/main" id="{9156A71C-FC81-0F39-C462-117031DCCC40}"/>
              </a:ext>
            </a:extLst>
          </p:cNvPr>
          <p:cNvSpPr/>
          <p:nvPr/>
        </p:nvSpPr>
        <p:spPr>
          <a:xfrm>
            <a:off x="10010439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Smashed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D1F7094-8A7C-D6CE-BC9C-3975C3805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9"/>
    </mc:Choice>
    <mc:Fallback xmlns="">
      <p:transition spd="slow" advTm="2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57EC9F-67D4-124B-E307-14D542CF9D81}"/>
              </a:ext>
            </a:extLst>
          </p:cNvPr>
          <p:cNvSpPr txBox="1"/>
          <p:nvPr/>
        </p:nvSpPr>
        <p:spPr>
          <a:xfrm>
            <a:off x="446315" y="522514"/>
            <a:ext cx="224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French Fries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0685BB-E248-2122-8F70-A667ACB4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A777-2461-9146-80AE-EA9FC238F758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5" name="Rounded 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DE98AF09-0FF6-4408-B8F1-7354E6182525}"/>
              </a:ext>
            </a:extLst>
          </p:cNvPr>
          <p:cNvSpPr/>
          <p:nvPr/>
        </p:nvSpPr>
        <p:spPr>
          <a:xfrm>
            <a:off x="2359678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6" name="Rounded 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1815A737-BA45-9991-C559-6615EED39F41}"/>
              </a:ext>
            </a:extLst>
          </p:cNvPr>
          <p:cNvSpPr/>
          <p:nvPr/>
        </p:nvSpPr>
        <p:spPr>
          <a:xfrm>
            <a:off x="3453181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Overview</a:t>
            </a:r>
            <a:endParaRPr lang="en-US" sz="1400" dirty="0"/>
          </a:p>
        </p:txBody>
      </p:sp>
      <p:sp>
        <p:nvSpPr>
          <p:cNvPr id="7" name="Rounded 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9C2A5FD6-E13E-DBD4-91D1-82636C098947}"/>
              </a:ext>
            </a:extLst>
          </p:cNvPr>
          <p:cNvSpPr/>
          <p:nvPr/>
        </p:nvSpPr>
        <p:spPr>
          <a:xfrm>
            <a:off x="6733690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Hashbrowns</a:t>
            </a:r>
          </a:p>
        </p:txBody>
      </p:sp>
      <p:sp>
        <p:nvSpPr>
          <p:cNvPr id="8" name="Rounded Rectangle 7">
            <a:hlinkClick r:id="rId8" action="ppaction://hlinksldjump"/>
            <a:extLst>
              <a:ext uri="{FF2B5EF4-FFF2-40B4-BE49-F238E27FC236}">
                <a16:creationId xmlns:a16="http://schemas.microsoft.com/office/drawing/2014/main" id="{B7730005-754D-6DD0-34ED-8202B9F3F03E}"/>
              </a:ext>
            </a:extLst>
          </p:cNvPr>
          <p:cNvSpPr/>
          <p:nvPr/>
        </p:nvSpPr>
        <p:spPr>
          <a:xfrm>
            <a:off x="5640187" y="6452562"/>
            <a:ext cx="942757" cy="299784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French Fries</a:t>
            </a:r>
          </a:p>
        </p:txBody>
      </p:sp>
      <p:sp>
        <p:nvSpPr>
          <p:cNvPr id="9" name="Rounded Rectangle 8">
            <a:hlinkClick r:id="rId9" action="ppaction://hlinksldjump"/>
            <a:extLst>
              <a:ext uri="{FF2B5EF4-FFF2-40B4-BE49-F238E27FC236}">
                <a16:creationId xmlns:a16="http://schemas.microsoft.com/office/drawing/2014/main" id="{00249F73-5087-80AB-84FA-2452C6662E57}"/>
              </a:ext>
            </a:extLst>
          </p:cNvPr>
          <p:cNvSpPr/>
          <p:nvPr/>
        </p:nvSpPr>
        <p:spPr>
          <a:xfrm>
            <a:off x="4546684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Baked</a:t>
            </a:r>
          </a:p>
        </p:txBody>
      </p:sp>
      <p:sp>
        <p:nvSpPr>
          <p:cNvPr id="10" name="Rounded Rectangle 9">
            <a:hlinkClick r:id="rId10" action="ppaction://hlinksldjump"/>
            <a:extLst>
              <a:ext uri="{FF2B5EF4-FFF2-40B4-BE49-F238E27FC236}">
                <a16:creationId xmlns:a16="http://schemas.microsoft.com/office/drawing/2014/main" id="{05028697-8A6A-2179-4A32-47BD837AE715}"/>
              </a:ext>
            </a:extLst>
          </p:cNvPr>
          <p:cNvSpPr/>
          <p:nvPr/>
        </p:nvSpPr>
        <p:spPr>
          <a:xfrm>
            <a:off x="7823433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Mashed</a:t>
            </a:r>
          </a:p>
        </p:txBody>
      </p:sp>
      <p:sp>
        <p:nvSpPr>
          <p:cNvPr id="11" name="Rounded Rectangle 10">
            <a:hlinkClick r:id="rId11" action="ppaction://hlinksldjump"/>
            <a:extLst>
              <a:ext uri="{FF2B5EF4-FFF2-40B4-BE49-F238E27FC236}">
                <a16:creationId xmlns:a16="http://schemas.microsoft.com/office/drawing/2014/main" id="{E665801F-A5D1-4070-B908-8C2A73498707}"/>
              </a:ext>
            </a:extLst>
          </p:cNvPr>
          <p:cNvSpPr/>
          <p:nvPr/>
        </p:nvSpPr>
        <p:spPr>
          <a:xfrm>
            <a:off x="8916936" y="6466776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Scalloped</a:t>
            </a:r>
            <a:endParaRPr lang="en-US" sz="1400" dirty="0"/>
          </a:p>
        </p:txBody>
      </p:sp>
      <p:sp>
        <p:nvSpPr>
          <p:cNvPr id="12" name="Rounded Rectangle 11">
            <a:hlinkClick r:id="rId12" action="ppaction://hlinksldjump"/>
            <a:extLst>
              <a:ext uri="{FF2B5EF4-FFF2-40B4-BE49-F238E27FC236}">
                <a16:creationId xmlns:a16="http://schemas.microsoft.com/office/drawing/2014/main" id="{06050FC2-CD5A-3449-5D3E-FD8B0A0C6E23}"/>
              </a:ext>
            </a:extLst>
          </p:cNvPr>
          <p:cNvSpPr/>
          <p:nvPr/>
        </p:nvSpPr>
        <p:spPr>
          <a:xfrm>
            <a:off x="11098572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Summary</a:t>
            </a:r>
          </a:p>
        </p:txBody>
      </p:sp>
      <p:sp>
        <p:nvSpPr>
          <p:cNvPr id="13" name="Rounded Rectangle 12">
            <a:hlinkClick r:id="rId13" action="ppaction://hlinksldjump"/>
            <a:extLst>
              <a:ext uri="{FF2B5EF4-FFF2-40B4-BE49-F238E27FC236}">
                <a16:creationId xmlns:a16="http://schemas.microsoft.com/office/drawing/2014/main" id="{898BD99B-E480-50F4-9659-7E5C119BACCD}"/>
              </a:ext>
            </a:extLst>
          </p:cNvPr>
          <p:cNvSpPr/>
          <p:nvPr/>
        </p:nvSpPr>
        <p:spPr>
          <a:xfrm>
            <a:off x="10010439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Smashed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F9C5EB8-46A5-C792-393D-F5BE87566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00"/>
    </mc:Choice>
    <mc:Fallback xmlns="">
      <p:transition spd="slow" advTm="38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n of food on a napkin&#10;&#10;Description automatically generated">
            <a:extLst>
              <a:ext uri="{FF2B5EF4-FFF2-40B4-BE49-F238E27FC236}">
                <a16:creationId xmlns:a16="http://schemas.microsoft.com/office/drawing/2014/main" id="{4BC98A51-A639-5808-27EB-7B65077684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11" b="125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an full of shredded hash browns&#10;&#10;&#10;">
            <a:extLst>
              <a:ext uri="{FF2B5EF4-FFF2-40B4-BE49-F238E27FC236}">
                <a16:creationId xmlns:a16="http://schemas.microsoft.com/office/drawing/2014/main" id="{CBAE5FB7-7573-9622-6E24-0C84446860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0" t="6828" b="29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0685BB-E248-2122-8F70-A667ACB4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A777-2461-9146-80AE-EA9FC238F758}" type="datetime1">
              <a:rPr lang="en-US" smtClean="0"/>
              <a:t>10/30/24</a:t>
            </a:fld>
            <a:endParaRPr lang="en-US" dirty="0"/>
          </a:p>
        </p:txBody>
      </p:sp>
      <p:pic>
        <p:nvPicPr>
          <p:cNvPr id="9" name="Picture 8" descr="A stack of crackers on a wooden surface&#10;&#10;Description automatically generated">
            <a:extLst>
              <a:ext uri="{FF2B5EF4-FFF2-40B4-BE49-F238E27FC236}">
                <a16:creationId xmlns:a16="http://schemas.microsoft.com/office/drawing/2014/main" id="{9543168F-F4FF-4ACC-02F9-5BEB582C2C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0" t="1956" b="140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57EC9F-67D4-124B-E307-14D542CF9D81}"/>
              </a:ext>
            </a:extLst>
          </p:cNvPr>
          <p:cNvSpPr txBox="1"/>
          <p:nvPr/>
        </p:nvSpPr>
        <p:spPr>
          <a:xfrm>
            <a:off x="1325991" y="314170"/>
            <a:ext cx="224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Hashbrowns</a:t>
            </a:r>
          </a:p>
        </p:txBody>
      </p:sp>
      <p:sp>
        <p:nvSpPr>
          <p:cNvPr id="10" name="Rounded Rectangle 9">
            <a:hlinkClick r:id="rId9" action="ppaction://hlinksldjump"/>
            <a:extLst>
              <a:ext uri="{FF2B5EF4-FFF2-40B4-BE49-F238E27FC236}">
                <a16:creationId xmlns:a16="http://schemas.microsoft.com/office/drawing/2014/main" id="{CC835F83-A8B4-6A91-858F-4A4E26532D20}"/>
              </a:ext>
            </a:extLst>
          </p:cNvPr>
          <p:cNvSpPr/>
          <p:nvPr/>
        </p:nvSpPr>
        <p:spPr>
          <a:xfrm>
            <a:off x="2359678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11" name="Rounded Rectangle 10">
            <a:hlinkClick r:id="rId10" action="ppaction://hlinksldjump"/>
            <a:extLst>
              <a:ext uri="{FF2B5EF4-FFF2-40B4-BE49-F238E27FC236}">
                <a16:creationId xmlns:a16="http://schemas.microsoft.com/office/drawing/2014/main" id="{A0D3C20D-C7B6-E095-1F32-29F34EADE46E}"/>
              </a:ext>
            </a:extLst>
          </p:cNvPr>
          <p:cNvSpPr/>
          <p:nvPr/>
        </p:nvSpPr>
        <p:spPr>
          <a:xfrm>
            <a:off x="3453181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Overview</a:t>
            </a:r>
            <a:endParaRPr lang="en-US" sz="1400" dirty="0"/>
          </a:p>
        </p:txBody>
      </p:sp>
      <p:sp>
        <p:nvSpPr>
          <p:cNvPr id="12" name="Rounded Rectangle 11">
            <a:hlinkClick r:id="rId11" action="ppaction://hlinksldjump"/>
            <a:extLst>
              <a:ext uri="{FF2B5EF4-FFF2-40B4-BE49-F238E27FC236}">
                <a16:creationId xmlns:a16="http://schemas.microsoft.com/office/drawing/2014/main" id="{3FCB8E60-0EED-3E0A-ABF8-48DABCE9FE41}"/>
              </a:ext>
            </a:extLst>
          </p:cNvPr>
          <p:cNvSpPr/>
          <p:nvPr/>
        </p:nvSpPr>
        <p:spPr>
          <a:xfrm>
            <a:off x="6733690" y="6461405"/>
            <a:ext cx="942757" cy="299784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Hashbrowns</a:t>
            </a:r>
          </a:p>
        </p:txBody>
      </p:sp>
      <p:sp>
        <p:nvSpPr>
          <p:cNvPr id="13" name="Rounded Rectangle 12">
            <a:hlinkClick r:id="rId12" action="ppaction://hlinksldjump"/>
            <a:extLst>
              <a:ext uri="{FF2B5EF4-FFF2-40B4-BE49-F238E27FC236}">
                <a16:creationId xmlns:a16="http://schemas.microsoft.com/office/drawing/2014/main" id="{F2B55796-1AC4-2BBF-7752-63DA091C40D3}"/>
              </a:ext>
            </a:extLst>
          </p:cNvPr>
          <p:cNvSpPr/>
          <p:nvPr/>
        </p:nvSpPr>
        <p:spPr>
          <a:xfrm>
            <a:off x="5640187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French Fries</a:t>
            </a:r>
          </a:p>
        </p:txBody>
      </p:sp>
      <p:sp>
        <p:nvSpPr>
          <p:cNvPr id="14" name="Rounded Rectangle 13">
            <a:hlinkClick r:id="rId13" action="ppaction://hlinksldjump"/>
            <a:extLst>
              <a:ext uri="{FF2B5EF4-FFF2-40B4-BE49-F238E27FC236}">
                <a16:creationId xmlns:a16="http://schemas.microsoft.com/office/drawing/2014/main" id="{DB183CF5-9114-E0F4-F444-5AD62991FDBF}"/>
              </a:ext>
            </a:extLst>
          </p:cNvPr>
          <p:cNvSpPr/>
          <p:nvPr/>
        </p:nvSpPr>
        <p:spPr>
          <a:xfrm>
            <a:off x="4546684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Baked</a:t>
            </a:r>
          </a:p>
        </p:txBody>
      </p:sp>
      <p:sp>
        <p:nvSpPr>
          <p:cNvPr id="15" name="Rounded Rectangle 14">
            <a:hlinkClick r:id="rId14" action="ppaction://hlinksldjump"/>
            <a:extLst>
              <a:ext uri="{FF2B5EF4-FFF2-40B4-BE49-F238E27FC236}">
                <a16:creationId xmlns:a16="http://schemas.microsoft.com/office/drawing/2014/main" id="{C03A89C9-4D87-3961-4E9F-769F62A2A0C2}"/>
              </a:ext>
            </a:extLst>
          </p:cNvPr>
          <p:cNvSpPr/>
          <p:nvPr/>
        </p:nvSpPr>
        <p:spPr>
          <a:xfrm>
            <a:off x="7823433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Mashed</a:t>
            </a:r>
          </a:p>
        </p:txBody>
      </p:sp>
      <p:sp>
        <p:nvSpPr>
          <p:cNvPr id="16" name="Rounded Rectangle 15">
            <a:hlinkClick r:id="rId15" action="ppaction://hlinksldjump"/>
            <a:extLst>
              <a:ext uri="{FF2B5EF4-FFF2-40B4-BE49-F238E27FC236}">
                <a16:creationId xmlns:a16="http://schemas.microsoft.com/office/drawing/2014/main" id="{722129B8-8064-E7F2-21AA-464B0AC74646}"/>
              </a:ext>
            </a:extLst>
          </p:cNvPr>
          <p:cNvSpPr/>
          <p:nvPr/>
        </p:nvSpPr>
        <p:spPr>
          <a:xfrm>
            <a:off x="8916936" y="6466776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Scalloped</a:t>
            </a:r>
            <a:endParaRPr lang="en-US" sz="1400" dirty="0"/>
          </a:p>
        </p:txBody>
      </p:sp>
      <p:sp>
        <p:nvSpPr>
          <p:cNvPr id="17" name="Rounded Rectangle 16">
            <a:hlinkClick r:id="rId16" action="ppaction://hlinksldjump"/>
            <a:extLst>
              <a:ext uri="{FF2B5EF4-FFF2-40B4-BE49-F238E27FC236}">
                <a16:creationId xmlns:a16="http://schemas.microsoft.com/office/drawing/2014/main" id="{EFCDDBDD-E0B5-076C-3522-5AEDDDCC9EF8}"/>
              </a:ext>
            </a:extLst>
          </p:cNvPr>
          <p:cNvSpPr/>
          <p:nvPr/>
        </p:nvSpPr>
        <p:spPr>
          <a:xfrm>
            <a:off x="11098572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Summary</a:t>
            </a:r>
          </a:p>
        </p:txBody>
      </p:sp>
      <p:sp>
        <p:nvSpPr>
          <p:cNvPr id="18" name="Rounded Rectangle 17">
            <a:hlinkClick r:id="rId17" action="ppaction://hlinksldjump"/>
            <a:extLst>
              <a:ext uri="{FF2B5EF4-FFF2-40B4-BE49-F238E27FC236}">
                <a16:creationId xmlns:a16="http://schemas.microsoft.com/office/drawing/2014/main" id="{EFB6DC73-71C1-D315-4E7D-0DC54C475898}"/>
              </a:ext>
            </a:extLst>
          </p:cNvPr>
          <p:cNvSpPr/>
          <p:nvPr/>
        </p:nvSpPr>
        <p:spPr>
          <a:xfrm>
            <a:off x="10010439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Smashed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F3DCCC1-7AC3-BA06-038D-478717EAB0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84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58"/>
    </mc:Choice>
    <mc:Fallback xmlns="">
      <p:transition spd="slow" advTm="27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57EC9F-67D4-124B-E307-14D542CF9D81}"/>
              </a:ext>
            </a:extLst>
          </p:cNvPr>
          <p:cNvSpPr txBox="1"/>
          <p:nvPr/>
        </p:nvSpPr>
        <p:spPr>
          <a:xfrm>
            <a:off x="446315" y="522514"/>
            <a:ext cx="224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Mashed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0685BB-E248-2122-8F70-A667ACB4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A777-2461-9146-80AE-EA9FC238F758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4" name="Rounded 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08AA2C2C-E325-E885-3B93-17D00061FD9C}"/>
              </a:ext>
            </a:extLst>
          </p:cNvPr>
          <p:cNvSpPr/>
          <p:nvPr/>
        </p:nvSpPr>
        <p:spPr>
          <a:xfrm>
            <a:off x="2359678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5" name="Rounded 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798DC62C-EFE8-6314-B6D4-4B0E6D52E882}"/>
              </a:ext>
            </a:extLst>
          </p:cNvPr>
          <p:cNvSpPr/>
          <p:nvPr/>
        </p:nvSpPr>
        <p:spPr>
          <a:xfrm>
            <a:off x="3453181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Overview</a:t>
            </a:r>
            <a:endParaRPr lang="en-US" sz="1400" dirty="0"/>
          </a:p>
        </p:txBody>
      </p:sp>
      <p:sp>
        <p:nvSpPr>
          <p:cNvPr id="6" name="Rounded Rectangle 5">
            <a:hlinkClick r:id="rId7" action="ppaction://hlinksldjump"/>
            <a:extLst>
              <a:ext uri="{FF2B5EF4-FFF2-40B4-BE49-F238E27FC236}">
                <a16:creationId xmlns:a16="http://schemas.microsoft.com/office/drawing/2014/main" id="{6FCF5C68-35A1-E045-0B34-AEBDDAD9460E}"/>
              </a:ext>
            </a:extLst>
          </p:cNvPr>
          <p:cNvSpPr/>
          <p:nvPr/>
        </p:nvSpPr>
        <p:spPr>
          <a:xfrm>
            <a:off x="6733690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Hashbrowns</a:t>
            </a:r>
          </a:p>
        </p:txBody>
      </p:sp>
      <p:sp>
        <p:nvSpPr>
          <p:cNvPr id="7" name="Rounded Rectangle 6">
            <a:hlinkClick r:id="rId8" action="ppaction://hlinksldjump"/>
            <a:extLst>
              <a:ext uri="{FF2B5EF4-FFF2-40B4-BE49-F238E27FC236}">
                <a16:creationId xmlns:a16="http://schemas.microsoft.com/office/drawing/2014/main" id="{1AD6D41A-C9EE-7E97-3DAA-CAED29557DF2}"/>
              </a:ext>
            </a:extLst>
          </p:cNvPr>
          <p:cNvSpPr/>
          <p:nvPr/>
        </p:nvSpPr>
        <p:spPr>
          <a:xfrm>
            <a:off x="5640187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French Fries</a:t>
            </a:r>
          </a:p>
        </p:txBody>
      </p:sp>
      <p:sp>
        <p:nvSpPr>
          <p:cNvPr id="8" name="Rounded Rectangle 7">
            <a:hlinkClick r:id="rId9" action="ppaction://hlinksldjump"/>
            <a:extLst>
              <a:ext uri="{FF2B5EF4-FFF2-40B4-BE49-F238E27FC236}">
                <a16:creationId xmlns:a16="http://schemas.microsoft.com/office/drawing/2014/main" id="{B261D8D1-5619-FBC5-8355-736C2B0A0605}"/>
              </a:ext>
            </a:extLst>
          </p:cNvPr>
          <p:cNvSpPr/>
          <p:nvPr/>
        </p:nvSpPr>
        <p:spPr>
          <a:xfrm>
            <a:off x="4546684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Baked</a:t>
            </a:r>
          </a:p>
        </p:txBody>
      </p:sp>
      <p:sp>
        <p:nvSpPr>
          <p:cNvPr id="9" name="Rounded Rectangle 8">
            <a:hlinkClick r:id="rId10" action="ppaction://hlinksldjump"/>
            <a:extLst>
              <a:ext uri="{FF2B5EF4-FFF2-40B4-BE49-F238E27FC236}">
                <a16:creationId xmlns:a16="http://schemas.microsoft.com/office/drawing/2014/main" id="{B8ED5410-2D97-1D4E-DD25-433588CA2D0E}"/>
              </a:ext>
            </a:extLst>
          </p:cNvPr>
          <p:cNvSpPr/>
          <p:nvPr/>
        </p:nvSpPr>
        <p:spPr>
          <a:xfrm>
            <a:off x="7823433" y="6461405"/>
            <a:ext cx="942757" cy="299784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Mashed</a:t>
            </a:r>
          </a:p>
        </p:txBody>
      </p:sp>
      <p:sp>
        <p:nvSpPr>
          <p:cNvPr id="10" name="Rounded Rectangle 9">
            <a:hlinkClick r:id="rId11" action="ppaction://hlinksldjump"/>
            <a:extLst>
              <a:ext uri="{FF2B5EF4-FFF2-40B4-BE49-F238E27FC236}">
                <a16:creationId xmlns:a16="http://schemas.microsoft.com/office/drawing/2014/main" id="{B4C29926-50D9-6E6D-3642-5BC209A9CE8A}"/>
              </a:ext>
            </a:extLst>
          </p:cNvPr>
          <p:cNvSpPr/>
          <p:nvPr/>
        </p:nvSpPr>
        <p:spPr>
          <a:xfrm>
            <a:off x="8916936" y="6466776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Scalloped</a:t>
            </a:r>
            <a:endParaRPr lang="en-US" sz="1400" dirty="0"/>
          </a:p>
        </p:txBody>
      </p:sp>
      <p:sp>
        <p:nvSpPr>
          <p:cNvPr id="11" name="Rounded Rectangle 10">
            <a:hlinkClick r:id="rId12" action="ppaction://hlinksldjump"/>
            <a:extLst>
              <a:ext uri="{FF2B5EF4-FFF2-40B4-BE49-F238E27FC236}">
                <a16:creationId xmlns:a16="http://schemas.microsoft.com/office/drawing/2014/main" id="{D8C9BE70-410D-0C32-619C-97EEF32C0DD0}"/>
              </a:ext>
            </a:extLst>
          </p:cNvPr>
          <p:cNvSpPr/>
          <p:nvPr/>
        </p:nvSpPr>
        <p:spPr>
          <a:xfrm>
            <a:off x="11098572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Summary</a:t>
            </a:r>
          </a:p>
        </p:txBody>
      </p:sp>
      <p:sp>
        <p:nvSpPr>
          <p:cNvPr id="12" name="Rounded Rectangle 11">
            <a:hlinkClick r:id="rId13" action="ppaction://hlinksldjump"/>
            <a:extLst>
              <a:ext uri="{FF2B5EF4-FFF2-40B4-BE49-F238E27FC236}">
                <a16:creationId xmlns:a16="http://schemas.microsoft.com/office/drawing/2014/main" id="{2D38EEEA-A90D-1E34-6A0F-BAEF05A4EAAB}"/>
              </a:ext>
            </a:extLst>
          </p:cNvPr>
          <p:cNvSpPr/>
          <p:nvPr/>
        </p:nvSpPr>
        <p:spPr>
          <a:xfrm>
            <a:off x="10010439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Smashed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28111E1-38E3-CDE5-2ADC-35B0A1A50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4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70"/>
    </mc:Choice>
    <mc:Fallback xmlns="">
      <p:transition spd="slow" advTm="30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57EC9F-67D4-124B-E307-14D542CF9D81}"/>
              </a:ext>
            </a:extLst>
          </p:cNvPr>
          <p:cNvSpPr txBox="1"/>
          <p:nvPr/>
        </p:nvSpPr>
        <p:spPr>
          <a:xfrm>
            <a:off x="1545726" y="1065853"/>
            <a:ext cx="224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Scalloped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0685BB-E248-2122-8F70-A667ACB4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A777-2461-9146-80AE-EA9FC238F758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4" name="Rounded 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92CED8C8-6247-5FE3-7B39-92044EDCCD77}"/>
              </a:ext>
            </a:extLst>
          </p:cNvPr>
          <p:cNvSpPr/>
          <p:nvPr/>
        </p:nvSpPr>
        <p:spPr>
          <a:xfrm>
            <a:off x="2359678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5" name="Rounded 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77C2C712-81BB-C126-68CD-03D6F28B3039}"/>
              </a:ext>
            </a:extLst>
          </p:cNvPr>
          <p:cNvSpPr/>
          <p:nvPr/>
        </p:nvSpPr>
        <p:spPr>
          <a:xfrm>
            <a:off x="3453181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Overview</a:t>
            </a:r>
            <a:endParaRPr lang="en-US" sz="1400" dirty="0"/>
          </a:p>
        </p:txBody>
      </p:sp>
      <p:sp>
        <p:nvSpPr>
          <p:cNvPr id="6" name="Rounded Rectangle 5">
            <a:hlinkClick r:id="rId7" action="ppaction://hlinksldjump"/>
            <a:extLst>
              <a:ext uri="{FF2B5EF4-FFF2-40B4-BE49-F238E27FC236}">
                <a16:creationId xmlns:a16="http://schemas.microsoft.com/office/drawing/2014/main" id="{85AA5B97-979A-0AAB-18FA-82C3C623D04B}"/>
              </a:ext>
            </a:extLst>
          </p:cNvPr>
          <p:cNvSpPr/>
          <p:nvPr/>
        </p:nvSpPr>
        <p:spPr>
          <a:xfrm>
            <a:off x="6733690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Hashbrowns</a:t>
            </a:r>
          </a:p>
        </p:txBody>
      </p:sp>
      <p:sp>
        <p:nvSpPr>
          <p:cNvPr id="7" name="Rounded Rectangle 6">
            <a:hlinkClick r:id="rId8" action="ppaction://hlinksldjump"/>
            <a:extLst>
              <a:ext uri="{FF2B5EF4-FFF2-40B4-BE49-F238E27FC236}">
                <a16:creationId xmlns:a16="http://schemas.microsoft.com/office/drawing/2014/main" id="{BDBC432F-A084-1F74-9F1D-07C48E0D17C3}"/>
              </a:ext>
            </a:extLst>
          </p:cNvPr>
          <p:cNvSpPr/>
          <p:nvPr/>
        </p:nvSpPr>
        <p:spPr>
          <a:xfrm>
            <a:off x="5640187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French Fries</a:t>
            </a:r>
          </a:p>
        </p:txBody>
      </p:sp>
      <p:sp>
        <p:nvSpPr>
          <p:cNvPr id="8" name="Rounded Rectangle 7">
            <a:hlinkClick r:id="rId9" action="ppaction://hlinksldjump"/>
            <a:extLst>
              <a:ext uri="{FF2B5EF4-FFF2-40B4-BE49-F238E27FC236}">
                <a16:creationId xmlns:a16="http://schemas.microsoft.com/office/drawing/2014/main" id="{73FA12C4-A281-11D5-BCFF-5A082EE38D3A}"/>
              </a:ext>
            </a:extLst>
          </p:cNvPr>
          <p:cNvSpPr/>
          <p:nvPr/>
        </p:nvSpPr>
        <p:spPr>
          <a:xfrm>
            <a:off x="4546684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Baked</a:t>
            </a:r>
          </a:p>
        </p:txBody>
      </p:sp>
      <p:sp>
        <p:nvSpPr>
          <p:cNvPr id="9" name="Rounded Rectangle 8">
            <a:hlinkClick r:id="rId10" action="ppaction://hlinksldjump"/>
            <a:extLst>
              <a:ext uri="{FF2B5EF4-FFF2-40B4-BE49-F238E27FC236}">
                <a16:creationId xmlns:a16="http://schemas.microsoft.com/office/drawing/2014/main" id="{6BF0B292-47D9-8C40-B9AC-5430176CA4E0}"/>
              </a:ext>
            </a:extLst>
          </p:cNvPr>
          <p:cNvSpPr/>
          <p:nvPr/>
        </p:nvSpPr>
        <p:spPr>
          <a:xfrm>
            <a:off x="7823433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Mashed</a:t>
            </a:r>
          </a:p>
        </p:txBody>
      </p:sp>
      <p:sp>
        <p:nvSpPr>
          <p:cNvPr id="10" name="Rounded Rectangle 9">
            <a:hlinkClick r:id="rId11" action="ppaction://hlinksldjump"/>
            <a:extLst>
              <a:ext uri="{FF2B5EF4-FFF2-40B4-BE49-F238E27FC236}">
                <a16:creationId xmlns:a16="http://schemas.microsoft.com/office/drawing/2014/main" id="{7C50F9A5-7679-1FB2-1D04-2143B8F21F15}"/>
              </a:ext>
            </a:extLst>
          </p:cNvPr>
          <p:cNvSpPr/>
          <p:nvPr/>
        </p:nvSpPr>
        <p:spPr>
          <a:xfrm>
            <a:off x="8916936" y="6466776"/>
            <a:ext cx="942757" cy="299784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Scalloped</a:t>
            </a:r>
            <a:endParaRPr lang="en-US" sz="1400" dirty="0"/>
          </a:p>
        </p:txBody>
      </p:sp>
      <p:sp>
        <p:nvSpPr>
          <p:cNvPr id="11" name="Rounded Rectangle 10">
            <a:hlinkClick r:id="rId12" action="ppaction://hlinksldjump"/>
            <a:extLst>
              <a:ext uri="{FF2B5EF4-FFF2-40B4-BE49-F238E27FC236}">
                <a16:creationId xmlns:a16="http://schemas.microsoft.com/office/drawing/2014/main" id="{F4D169A5-FB00-3D09-A27F-B23C45EF4B3B}"/>
              </a:ext>
            </a:extLst>
          </p:cNvPr>
          <p:cNvSpPr/>
          <p:nvPr/>
        </p:nvSpPr>
        <p:spPr>
          <a:xfrm>
            <a:off x="11098572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Summary</a:t>
            </a:r>
          </a:p>
        </p:txBody>
      </p:sp>
      <p:sp>
        <p:nvSpPr>
          <p:cNvPr id="12" name="Rounded Rectangle 11">
            <a:hlinkClick r:id="rId13" action="ppaction://hlinksldjump"/>
            <a:extLst>
              <a:ext uri="{FF2B5EF4-FFF2-40B4-BE49-F238E27FC236}">
                <a16:creationId xmlns:a16="http://schemas.microsoft.com/office/drawing/2014/main" id="{BF1160E2-D0B4-EC2A-5777-BF34C4914FCC}"/>
              </a:ext>
            </a:extLst>
          </p:cNvPr>
          <p:cNvSpPr/>
          <p:nvPr/>
        </p:nvSpPr>
        <p:spPr>
          <a:xfrm>
            <a:off x="10010439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Smashed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7802A58-2041-5EED-3677-14748860B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9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8"/>
    </mc:Choice>
    <mc:Fallback xmlns="">
      <p:transition spd="slow" advTm="29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57EC9F-67D4-124B-E307-14D542CF9D81}"/>
              </a:ext>
            </a:extLst>
          </p:cNvPr>
          <p:cNvSpPr txBox="1"/>
          <p:nvPr/>
        </p:nvSpPr>
        <p:spPr>
          <a:xfrm>
            <a:off x="234280" y="310479"/>
            <a:ext cx="224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Smashed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0685BB-E248-2122-8F70-A667ACB4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A777-2461-9146-80AE-EA9FC238F758}" type="datetime1">
              <a:rPr lang="en-US" smtClean="0"/>
              <a:t>10/30/24</a:t>
            </a:fld>
            <a:endParaRPr lang="en-US" dirty="0"/>
          </a:p>
        </p:txBody>
      </p:sp>
      <p:sp>
        <p:nvSpPr>
          <p:cNvPr id="4" name="Rounded 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391504B6-EA8B-1FDB-EFA7-9199FF185981}"/>
              </a:ext>
            </a:extLst>
          </p:cNvPr>
          <p:cNvSpPr/>
          <p:nvPr/>
        </p:nvSpPr>
        <p:spPr>
          <a:xfrm>
            <a:off x="2359678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5" name="Rounded 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17E11512-2CEC-3F52-831D-74AC7363275C}"/>
              </a:ext>
            </a:extLst>
          </p:cNvPr>
          <p:cNvSpPr/>
          <p:nvPr/>
        </p:nvSpPr>
        <p:spPr>
          <a:xfrm>
            <a:off x="3453181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Overview</a:t>
            </a:r>
            <a:endParaRPr lang="en-US" sz="1400" dirty="0"/>
          </a:p>
        </p:txBody>
      </p:sp>
      <p:sp>
        <p:nvSpPr>
          <p:cNvPr id="6" name="Rounded Rectangle 5">
            <a:hlinkClick r:id="rId7" action="ppaction://hlinksldjump"/>
            <a:extLst>
              <a:ext uri="{FF2B5EF4-FFF2-40B4-BE49-F238E27FC236}">
                <a16:creationId xmlns:a16="http://schemas.microsoft.com/office/drawing/2014/main" id="{F008B4A6-7658-1444-1D23-097D070E30E8}"/>
              </a:ext>
            </a:extLst>
          </p:cNvPr>
          <p:cNvSpPr/>
          <p:nvPr/>
        </p:nvSpPr>
        <p:spPr>
          <a:xfrm>
            <a:off x="6733690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Hashbrowns</a:t>
            </a:r>
          </a:p>
        </p:txBody>
      </p:sp>
      <p:sp>
        <p:nvSpPr>
          <p:cNvPr id="7" name="Rounded Rectangle 6">
            <a:hlinkClick r:id="rId8" action="ppaction://hlinksldjump"/>
            <a:extLst>
              <a:ext uri="{FF2B5EF4-FFF2-40B4-BE49-F238E27FC236}">
                <a16:creationId xmlns:a16="http://schemas.microsoft.com/office/drawing/2014/main" id="{59984AE4-964D-B0A1-2256-77FC30A89485}"/>
              </a:ext>
            </a:extLst>
          </p:cNvPr>
          <p:cNvSpPr/>
          <p:nvPr/>
        </p:nvSpPr>
        <p:spPr>
          <a:xfrm>
            <a:off x="5640187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French Fries</a:t>
            </a:r>
          </a:p>
        </p:txBody>
      </p:sp>
      <p:sp>
        <p:nvSpPr>
          <p:cNvPr id="8" name="Rounded Rectangle 7">
            <a:hlinkClick r:id="rId9" action="ppaction://hlinksldjump"/>
            <a:extLst>
              <a:ext uri="{FF2B5EF4-FFF2-40B4-BE49-F238E27FC236}">
                <a16:creationId xmlns:a16="http://schemas.microsoft.com/office/drawing/2014/main" id="{7AA5E92C-300A-E4A9-9E6C-7F645AAD1617}"/>
              </a:ext>
            </a:extLst>
          </p:cNvPr>
          <p:cNvSpPr/>
          <p:nvPr/>
        </p:nvSpPr>
        <p:spPr>
          <a:xfrm>
            <a:off x="4546684" y="6452562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Baked</a:t>
            </a:r>
          </a:p>
        </p:txBody>
      </p:sp>
      <p:sp>
        <p:nvSpPr>
          <p:cNvPr id="9" name="Rounded Rectangle 8">
            <a:hlinkClick r:id="rId10" action="ppaction://hlinksldjump"/>
            <a:extLst>
              <a:ext uri="{FF2B5EF4-FFF2-40B4-BE49-F238E27FC236}">
                <a16:creationId xmlns:a16="http://schemas.microsoft.com/office/drawing/2014/main" id="{D9F5F00A-E491-AED9-C7F2-7221384E7881}"/>
              </a:ext>
            </a:extLst>
          </p:cNvPr>
          <p:cNvSpPr/>
          <p:nvPr/>
        </p:nvSpPr>
        <p:spPr>
          <a:xfrm>
            <a:off x="7823433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Mashed</a:t>
            </a:r>
          </a:p>
        </p:txBody>
      </p:sp>
      <p:sp>
        <p:nvSpPr>
          <p:cNvPr id="10" name="Rounded Rectangle 9">
            <a:hlinkClick r:id="rId11" action="ppaction://hlinksldjump"/>
            <a:extLst>
              <a:ext uri="{FF2B5EF4-FFF2-40B4-BE49-F238E27FC236}">
                <a16:creationId xmlns:a16="http://schemas.microsoft.com/office/drawing/2014/main" id="{96E8A242-BACE-51DC-7C9A-7787E232C088}"/>
              </a:ext>
            </a:extLst>
          </p:cNvPr>
          <p:cNvSpPr/>
          <p:nvPr/>
        </p:nvSpPr>
        <p:spPr>
          <a:xfrm>
            <a:off x="8916936" y="6466776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Scalloped</a:t>
            </a:r>
            <a:endParaRPr lang="en-US" sz="1400" dirty="0"/>
          </a:p>
        </p:txBody>
      </p:sp>
      <p:sp>
        <p:nvSpPr>
          <p:cNvPr id="11" name="Rounded Rectangle 10">
            <a:hlinkClick r:id="rId12" action="ppaction://hlinksldjump"/>
            <a:extLst>
              <a:ext uri="{FF2B5EF4-FFF2-40B4-BE49-F238E27FC236}">
                <a16:creationId xmlns:a16="http://schemas.microsoft.com/office/drawing/2014/main" id="{AD60A5CE-7D51-16DE-11C2-D497BB23C5B1}"/>
              </a:ext>
            </a:extLst>
          </p:cNvPr>
          <p:cNvSpPr/>
          <p:nvPr/>
        </p:nvSpPr>
        <p:spPr>
          <a:xfrm>
            <a:off x="11098572" y="6461405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Summary</a:t>
            </a:r>
          </a:p>
        </p:txBody>
      </p:sp>
      <p:sp>
        <p:nvSpPr>
          <p:cNvPr id="12" name="Rounded Rectangle 11">
            <a:hlinkClick r:id="rId13" action="ppaction://hlinksldjump"/>
            <a:extLst>
              <a:ext uri="{FF2B5EF4-FFF2-40B4-BE49-F238E27FC236}">
                <a16:creationId xmlns:a16="http://schemas.microsoft.com/office/drawing/2014/main" id="{57613252-439B-B1FF-BA07-65BB3834DB1A}"/>
              </a:ext>
            </a:extLst>
          </p:cNvPr>
          <p:cNvSpPr/>
          <p:nvPr/>
        </p:nvSpPr>
        <p:spPr>
          <a:xfrm>
            <a:off x="10010439" y="6461405"/>
            <a:ext cx="942757" cy="299784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Smashed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349305D-A1CE-F1F1-812B-C4575BDFD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17"/>
    </mc:Choice>
    <mc:Fallback xmlns="">
      <p:transition spd="slow" advTm="34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AD164-EEB1-80ED-10F1-1B57E3B90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66BE1-A956-230F-A20B-F5FB27B33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4E112-C109-874A-9FBD-E89CFC85C0CB}" type="datetime1">
              <a:rPr lang="en-US" smtClean="0"/>
              <a:t>10/30/24</a:t>
            </a:fld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1CDF786-086C-B56D-761C-6D158FBC36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835835"/>
              </p:ext>
            </p:extLst>
          </p:nvPr>
        </p:nvGraphicFramePr>
        <p:xfrm>
          <a:off x="5376863" y="704850"/>
          <a:ext cx="6172200" cy="5197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Rounded Rectangle 8">
            <a:hlinkClick r:id="rId10" action="ppaction://hlinksldjump"/>
            <a:extLst>
              <a:ext uri="{FF2B5EF4-FFF2-40B4-BE49-F238E27FC236}">
                <a16:creationId xmlns:a16="http://schemas.microsoft.com/office/drawing/2014/main" id="{B3A9AE45-28B3-BEA6-32C0-6F4D9D52FFA7}"/>
              </a:ext>
            </a:extLst>
          </p:cNvPr>
          <p:cNvSpPr/>
          <p:nvPr/>
        </p:nvSpPr>
        <p:spPr>
          <a:xfrm>
            <a:off x="5880401" y="6003258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Title</a:t>
            </a:r>
          </a:p>
        </p:txBody>
      </p:sp>
      <p:sp>
        <p:nvSpPr>
          <p:cNvPr id="10" name="Rounded Rectangle 9">
            <a:hlinkClick r:id="rId11" action="ppaction://hlinksldjump"/>
            <a:extLst>
              <a:ext uri="{FF2B5EF4-FFF2-40B4-BE49-F238E27FC236}">
                <a16:creationId xmlns:a16="http://schemas.microsoft.com/office/drawing/2014/main" id="{73C41D80-5AC6-40D7-92EC-A0B66B68F4EB}"/>
              </a:ext>
            </a:extLst>
          </p:cNvPr>
          <p:cNvSpPr/>
          <p:nvPr/>
        </p:nvSpPr>
        <p:spPr>
          <a:xfrm>
            <a:off x="6947200" y="6003258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Overview</a:t>
            </a:r>
            <a:endParaRPr lang="en-US" sz="1400" dirty="0"/>
          </a:p>
        </p:txBody>
      </p:sp>
      <p:sp>
        <p:nvSpPr>
          <p:cNvPr id="11" name="Rounded Rectangle 10">
            <a:hlinkClick r:id="rId12" action="ppaction://hlinksldjump"/>
            <a:extLst>
              <a:ext uri="{FF2B5EF4-FFF2-40B4-BE49-F238E27FC236}">
                <a16:creationId xmlns:a16="http://schemas.microsoft.com/office/drawing/2014/main" id="{33CD11D4-AF16-CCC4-BC5A-D7486688D740}"/>
              </a:ext>
            </a:extLst>
          </p:cNvPr>
          <p:cNvSpPr/>
          <p:nvPr/>
        </p:nvSpPr>
        <p:spPr>
          <a:xfrm>
            <a:off x="10159163" y="6003258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Hashbrowns</a:t>
            </a:r>
          </a:p>
        </p:txBody>
      </p:sp>
      <p:sp>
        <p:nvSpPr>
          <p:cNvPr id="12" name="Rounded Rectangle 11">
            <a:hlinkClick r:id="rId13" action="ppaction://hlinksldjump"/>
            <a:extLst>
              <a:ext uri="{FF2B5EF4-FFF2-40B4-BE49-F238E27FC236}">
                <a16:creationId xmlns:a16="http://schemas.microsoft.com/office/drawing/2014/main" id="{1374FCAA-D7A9-570E-1AFC-040F027703CA}"/>
              </a:ext>
            </a:extLst>
          </p:cNvPr>
          <p:cNvSpPr/>
          <p:nvPr/>
        </p:nvSpPr>
        <p:spPr>
          <a:xfrm>
            <a:off x="9081282" y="6005766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French Fries</a:t>
            </a:r>
          </a:p>
        </p:txBody>
      </p:sp>
      <p:sp>
        <p:nvSpPr>
          <p:cNvPr id="13" name="Rounded Rectangle 12">
            <a:hlinkClick r:id="rId14" action="ppaction://hlinksldjump"/>
            <a:extLst>
              <a:ext uri="{FF2B5EF4-FFF2-40B4-BE49-F238E27FC236}">
                <a16:creationId xmlns:a16="http://schemas.microsoft.com/office/drawing/2014/main" id="{F1C87A44-8719-C345-09DF-49D0141B1463}"/>
              </a:ext>
            </a:extLst>
          </p:cNvPr>
          <p:cNvSpPr/>
          <p:nvPr/>
        </p:nvSpPr>
        <p:spPr>
          <a:xfrm>
            <a:off x="8003401" y="6003258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Baked</a:t>
            </a:r>
          </a:p>
        </p:txBody>
      </p:sp>
      <p:sp>
        <p:nvSpPr>
          <p:cNvPr id="14" name="Rounded Rectangle 13">
            <a:hlinkClick r:id="rId15" action="ppaction://hlinksldjump"/>
            <a:extLst>
              <a:ext uri="{FF2B5EF4-FFF2-40B4-BE49-F238E27FC236}">
                <a16:creationId xmlns:a16="http://schemas.microsoft.com/office/drawing/2014/main" id="{34280969-374B-59ED-A326-FB467E12EB21}"/>
              </a:ext>
            </a:extLst>
          </p:cNvPr>
          <p:cNvSpPr/>
          <p:nvPr/>
        </p:nvSpPr>
        <p:spPr>
          <a:xfrm>
            <a:off x="6396817" y="6381750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Mashed</a:t>
            </a:r>
          </a:p>
        </p:txBody>
      </p:sp>
      <p:sp>
        <p:nvSpPr>
          <p:cNvPr id="15" name="Rounded Rectangle 14">
            <a:hlinkClick r:id="rId16" action="ppaction://hlinksldjump"/>
            <a:extLst>
              <a:ext uri="{FF2B5EF4-FFF2-40B4-BE49-F238E27FC236}">
                <a16:creationId xmlns:a16="http://schemas.microsoft.com/office/drawing/2014/main" id="{BD1199EC-C7FA-1EF5-8B7D-67261A3F5066}"/>
              </a:ext>
            </a:extLst>
          </p:cNvPr>
          <p:cNvSpPr/>
          <p:nvPr/>
        </p:nvSpPr>
        <p:spPr>
          <a:xfrm>
            <a:off x="7516400" y="6381750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Scalloped</a:t>
            </a:r>
            <a:endParaRPr lang="en-US" sz="1400" dirty="0"/>
          </a:p>
        </p:txBody>
      </p:sp>
      <p:sp>
        <p:nvSpPr>
          <p:cNvPr id="16" name="Rounded Rectangle 15">
            <a:hlinkClick r:id="rId17" action="ppaction://hlinksldjump"/>
            <a:extLst>
              <a:ext uri="{FF2B5EF4-FFF2-40B4-BE49-F238E27FC236}">
                <a16:creationId xmlns:a16="http://schemas.microsoft.com/office/drawing/2014/main" id="{76496474-6B1F-5D09-ADC2-4FAED08E45EF}"/>
              </a:ext>
            </a:extLst>
          </p:cNvPr>
          <p:cNvSpPr/>
          <p:nvPr/>
        </p:nvSpPr>
        <p:spPr>
          <a:xfrm>
            <a:off x="9698036" y="6376379"/>
            <a:ext cx="942757" cy="299784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Summary</a:t>
            </a:r>
          </a:p>
        </p:txBody>
      </p:sp>
      <p:sp>
        <p:nvSpPr>
          <p:cNvPr id="17" name="Rounded Rectangle 16">
            <a:hlinkClick r:id="rId18" action="ppaction://hlinksldjump"/>
            <a:extLst>
              <a:ext uri="{FF2B5EF4-FFF2-40B4-BE49-F238E27FC236}">
                <a16:creationId xmlns:a16="http://schemas.microsoft.com/office/drawing/2014/main" id="{59E134B5-2347-1D56-5F1C-680FF7C58408}"/>
              </a:ext>
            </a:extLst>
          </p:cNvPr>
          <p:cNvSpPr/>
          <p:nvPr/>
        </p:nvSpPr>
        <p:spPr>
          <a:xfrm>
            <a:off x="8609903" y="6376379"/>
            <a:ext cx="942757" cy="29978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Smashed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0DA0AAB-8F00-88C2-5AA3-03C37B736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5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8"/>
    </mc:Choice>
    <mc:Fallback xmlns="">
      <p:transition spd="slow" advTm="20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.2"/>
</p:tagLst>
</file>

<file path=ppt/theme/theme1.xml><?xml version="1.0" encoding="utf-8"?>
<a:theme xmlns:a="http://schemas.openxmlformats.org/drawingml/2006/main" name="ShojiVTI">
  <a:themeElements>
    <a:clrScheme name="AnalogousFromLightSeed_2SEEDS">
      <a:dk1>
        <a:srgbClr val="000000"/>
      </a:dk1>
      <a:lt1>
        <a:srgbClr val="FFFFFF"/>
      </a:lt1>
      <a:dk2>
        <a:srgbClr val="413324"/>
      </a:dk2>
      <a:lt2>
        <a:srgbClr val="E8E7E2"/>
      </a:lt2>
      <a:accent1>
        <a:srgbClr val="6C84CD"/>
      </a:accent1>
      <a:accent2>
        <a:srgbClr val="6AACCC"/>
      </a:accent2>
      <a:accent3>
        <a:srgbClr val="9487D6"/>
      </a:accent3>
      <a:accent4>
        <a:srgbClr val="CD826C"/>
      </a:accent4>
      <a:accent5>
        <a:srgbClr val="BF9D61"/>
      </a:accent5>
      <a:accent6>
        <a:srgbClr val="A2A758"/>
      </a:accent6>
      <a:hlink>
        <a:srgbClr val="908257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{B0570F18-3AF6-1948-9304-5E85C216F307}tf10001062</Template>
  <TotalTime>13610</TotalTime>
  <Words>434</Words>
  <Application>Microsoft Macintosh PowerPoint</Application>
  <PresentationFormat>Widescreen</PresentationFormat>
  <Paragraphs>137</Paragraphs>
  <Slides>10</Slides>
  <Notes>6</Notes>
  <HiddenSlides>1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LatoWeb</vt:lpstr>
      <vt:lpstr>Meiryo</vt:lpstr>
      <vt:lpstr>Calibri</vt:lpstr>
      <vt:lpstr>Corbel</vt:lpstr>
      <vt:lpstr>ShojiVTI</vt:lpstr>
      <vt:lpstr>Different Ways to Cook Potatoes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Restaurants on Franklin St.</dc:title>
  <dc:creator>Lubinski, Mandy Virginia</dc:creator>
  <cp:lastModifiedBy>mandyvl</cp:lastModifiedBy>
  <cp:revision>2</cp:revision>
  <dcterms:created xsi:type="dcterms:W3CDTF">2023-07-21T15:29:15Z</dcterms:created>
  <dcterms:modified xsi:type="dcterms:W3CDTF">2024-10-30T20:20:46Z</dcterms:modified>
</cp:coreProperties>
</file>